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6" r:id="rId11"/>
    <p:sldId id="267" r:id="rId12"/>
    <p:sldId id="268" r:id="rId13"/>
    <p:sldId id="262" r:id="rId14"/>
    <p:sldId id="263" r:id="rId15"/>
    <p:sldId id="269" r:id="rId16"/>
    <p:sldId id="270" r:id="rId17"/>
    <p:sldId id="271" r:id="rId18"/>
    <p:sldId id="273" r:id="rId19"/>
    <p:sldId id="272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44C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38A022-14A8-4BD3-A409-0D88D222E32A}" v="1" dt="2022-06-21T20:17:11.6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živatel typu Host" userId="S::urn:spo:anon#3819b58406a4a4888b09af99890df0c571c4e0fd9186b4879a7e6c2e08c4f511::" providerId="AD" clId="Web-{C238A022-14A8-4BD3-A409-0D88D222E32A}"/>
    <pc:docChg chg="sldOrd">
      <pc:chgData name="Uživatel typu Host" userId="S::urn:spo:anon#3819b58406a4a4888b09af99890df0c571c4e0fd9186b4879a7e6c2e08c4f511::" providerId="AD" clId="Web-{C238A022-14A8-4BD3-A409-0D88D222E32A}" dt="2022-06-21T20:17:11.626" v="0"/>
      <pc:docMkLst>
        <pc:docMk/>
      </pc:docMkLst>
      <pc:sldChg chg="ord">
        <pc:chgData name="Uživatel typu Host" userId="S::urn:spo:anon#3819b58406a4a4888b09af99890df0c571c4e0fd9186b4879a7e6c2e08c4f511::" providerId="AD" clId="Web-{C238A022-14A8-4BD3-A409-0D88D222E32A}" dt="2022-06-21T20:17:11.626" v="0"/>
        <pc:sldMkLst>
          <pc:docMk/>
          <pc:sldMk cId="1782718301" sldId="273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74A0AF-4CAD-41C3-9A49-21D7A68F08A1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2" csCatId="colorful" phldr="1"/>
      <dgm:spPr/>
      <dgm:t>
        <a:bodyPr/>
        <a:lstStyle/>
        <a:p>
          <a:endParaRPr lang="en-US"/>
        </a:p>
      </dgm:t>
    </dgm:pt>
    <dgm:pt modelId="{8997FC20-5A14-459F-B3E8-AB6ABDC2BE53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Místo</a:t>
          </a:r>
          <a:endParaRPr lang="en-US"/>
        </a:p>
      </dgm:t>
    </dgm:pt>
    <dgm:pt modelId="{D1E70FC7-7359-4E17-BF66-2FD1759B2AE9}" type="parTrans" cxnId="{95EC9BF9-3A6F-4A91-B06A-9039E0797481}">
      <dgm:prSet/>
      <dgm:spPr/>
      <dgm:t>
        <a:bodyPr/>
        <a:lstStyle/>
        <a:p>
          <a:endParaRPr lang="en-US"/>
        </a:p>
      </dgm:t>
    </dgm:pt>
    <dgm:pt modelId="{48B0DD2F-E49C-4BEE-B0DB-8ABCFD5F3EBF}" type="sibTrans" cxnId="{95EC9BF9-3A6F-4A91-B06A-9039E079748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F0D64F1-7CF8-4EB2-8247-1493C33EF38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Datum od – do</a:t>
          </a:r>
          <a:endParaRPr lang="en-US"/>
        </a:p>
      </dgm:t>
    </dgm:pt>
    <dgm:pt modelId="{0CCB8F12-9FEB-4567-A316-7AC7192F1C95}" type="parTrans" cxnId="{301A63CC-D611-4828-9B18-FF5FD2EDA045}">
      <dgm:prSet/>
      <dgm:spPr/>
      <dgm:t>
        <a:bodyPr/>
        <a:lstStyle/>
        <a:p>
          <a:endParaRPr lang="en-US"/>
        </a:p>
      </dgm:t>
    </dgm:pt>
    <dgm:pt modelId="{7A78D28E-A034-4CDB-AD3F-DB5DD5C856B7}" type="sibTrans" cxnId="{301A63CC-D611-4828-9B18-FF5FD2EDA04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A24601E-9CA7-4FE4-B994-8C30A186E76D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Název firmy</a:t>
          </a:r>
          <a:endParaRPr lang="en-US"/>
        </a:p>
      </dgm:t>
    </dgm:pt>
    <dgm:pt modelId="{37CA2054-CEFA-452E-A925-92A7C173B455}" type="parTrans" cxnId="{2972DC31-3B37-4E3F-AC38-633125835209}">
      <dgm:prSet/>
      <dgm:spPr/>
      <dgm:t>
        <a:bodyPr/>
        <a:lstStyle/>
        <a:p>
          <a:endParaRPr lang="en-US"/>
        </a:p>
      </dgm:t>
    </dgm:pt>
    <dgm:pt modelId="{82FEFFDD-D112-4CB9-982E-FB2ED84930FD}" type="sibTrans" cxnId="{2972DC31-3B37-4E3F-AC38-63312583520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01C2C9E-F483-43AC-9F63-3AEF92B6A61D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Popis činností + fotky z práce</a:t>
          </a:r>
          <a:endParaRPr lang="en-US"/>
        </a:p>
      </dgm:t>
    </dgm:pt>
    <dgm:pt modelId="{0B0FD7FB-F17E-4680-8FED-D86F4AD50715}" type="parTrans" cxnId="{61874B50-14B3-4011-BB9F-91893E59F1DF}">
      <dgm:prSet/>
      <dgm:spPr/>
      <dgm:t>
        <a:bodyPr/>
        <a:lstStyle/>
        <a:p>
          <a:endParaRPr lang="en-US"/>
        </a:p>
      </dgm:t>
    </dgm:pt>
    <dgm:pt modelId="{4B17FCBF-764A-40A4-8AFA-00AB23067F5C}" type="sibTrans" cxnId="{61874B50-14B3-4011-BB9F-91893E59F1D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A9E548E-5214-4C4B-AEB5-B5FC156EE949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Volnočasové aktivity</a:t>
          </a:r>
          <a:endParaRPr lang="en-US"/>
        </a:p>
      </dgm:t>
    </dgm:pt>
    <dgm:pt modelId="{205E9343-9B82-488A-9A9A-2B383080AA1F}" type="parTrans" cxnId="{94B982DB-B857-4A4B-8ED0-4C7764C6F56F}">
      <dgm:prSet/>
      <dgm:spPr/>
      <dgm:t>
        <a:bodyPr/>
        <a:lstStyle/>
        <a:p>
          <a:endParaRPr lang="en-US"/>
        </a:p>
      </dgm:t>
    </dgm:pt>
    <dgm:pt modelId="{1D993E13-740C-4353-AA7F-E32E38107ABD}" type="sibTrans" cxnId="{94B982DB-B857-4A4B-8ED0-4C7764C6F56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578433C-E45B-497C-BBB9-AD5F775CE1C3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Přínos – získané dovednosti</a:t>
          </a:r>
          <a:endParaRPr lang="en-US"/>
        </a:p>
      </dgm:t>
    </dgm:pt>
    <dgm:pt modelId="{825A7BEC-370E-4CFE-BCD7-A3E9DE05C3E0}" type="parTrans" cxnId="{7B885EFA-5557-4A02-AF1A-B0DD898DD1A7}">
      <dgm:prSet/>
      <dgm:spPr/>
      <dgm:t>
        <a:bodyPr/>
        <a:lstStyle/>
        <a:p>
          <a:endParaRPr lang="en-US"/>
        </a:p>
      </dgm:t>
    </dgm:pt>
    <dgm:pt modelId="{CB63C677-C6A7-4FD5-9D53-EE433767B4CE}" type="sibTrans" cxnId="{7B885EFA-5557-4A02-AF1A-B0DD898DD1A7}">
      <dgm:prSet/>
      <dgm:spPr/>
      <dgm:t>
        <a:bodyPr/>
        <a:lstStyle/>
        <a:p>
          <a:endParaRPr lang="en-US"/>
        </a:p>
      </dgm:t>
    </dgm:pt>
    <dgm:pt modelId="{14D378F7-9FD5-4810-B9B9-6197A2A67959}" type="pres">
      <dgm:prSet presAssocID="{9274A0AF-4CAD-41C3-9A49-21D7A68F08A1}" presName="root" presStyleCnt="0">
        <dgm:presLayoutVars>
          <dgm:dir/>
          <dgm:resizeHandles val="exact"/>
        </dgm:presLayoutVars>
      </dgm:prSet>
      <dgm:spPr/>
    </dgm:pt>
    <dgm:pt modelId="{90E34FFB-02D4-4605-9019-BF9ACC401AEF}" type="pres">
      <dgm:prSet presAssocID="{9274A0AF-4CAD-41C3-9A49-21D7A68F08A1}" presName="container" presStyleCnt="0">
        <dgm:presLayoutVars>
          <dgm:dir/>
          <dgm:resizeHandles val="exact"/>
        </dgm:presLayoutVars>
      </dgm:prSet>
      <dgm:spPr/>
    </dgm:pt>
    <dgm:pt modelId="{5DCCF103-4706-435C-9CF3-7CDF8560C72E}" type="pres">
      <dgm:prSet presAssocID="{8997FC20-5A14-459F-B3E8-AB6ABDC2BE53}" presName="compNode" presStyleCnt="0"/>
      <dgm:spPr/>
    </dgm:pt>
    <dgm:pt modelId="{1057AF94-DBA0-4E3B-987B-E85A6F36141A}" type="pres">
      <dgm:prSet presAssocID="{8997FC20-5A14-459F-B3E8-AB6ABDC2BE53}" presName="iconBgRect" presStyleLbl="bgShp" presStyleIdx="0" presStyleCnt="6"/>
      <dgm:spPr/>
    </dgm:pt>
    <dgm:pt modelId="{19F7519C-0DB5-4E37-B9B8-D9BFDE9861EA}" type="pres">
      <dgm:prSet presAssocID="{8997FC20-5A14-459F-B3E8-AB6ABDC2BE53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načka"/>
        </a:ext>
      </dgm:extLst>
    </dgm:pt>
    <dgm:pt modelId="{E01A1A43-19DA-43F7-A4BD-9E571B57B888}" type="pres">
      <dgm:prSet presAssocID="{8997FC20-5A14-459F-B3E8-AB6ABDC2BE53}" presName="spaceRect" presStyleCnt="0"/>
      <dgm:spPr/>
    </dgm:pt>
    <dgm:pt modelId="{97C491BD-30F7-445E-B7D9-43D4B502D7B5}" type="pres">
      <dgm:prSet presAssocID="{8997FC20-5A14-459F-B3E8-AB6ABDC2BE53}" presName="textRect" presStyleLbl="revTx" presStyleIdx="0" presStyleCnt="6">
        <dgm:presLayoutVars>
          <dgm:chMax val="1"/>
          <dgm:chPref val="1"/>
        </dgm:presLayoutVars>
      </dgm:prSet>
      <dgm:spPr/>
    </dgm:pt>
    <dgm:pt modelId="{FD97DA23-EA32-4D37-8451-B8019D57463C}" type="pres">
      <dgm:prSet presAssocID="{48B0DD2F-E49C-4BEE-B0DB-8ABCFD5F3EBF}" presName="sibTrans" presStyleLbl="sibTrans2D1" presStyleIdx="0" presStyleCnt="0"/>
      <dgm:spPr/>
    </dgm:pt>
    <dgm:pt modelId="{1DF9CB90-F587-4E73-B8CE-0102273CC288}" type="pres">
      <dgm:prSet presAssocID="{5F0D64F1-7CF8-4EB2-8247-1493C33EF386}" presName="compNode" presStyleCnt="0"/>
      <dgm:spPr/>
    </dgm:pt>
    <dgm:pt modelId="{9B120ED8-BD02-46A3-9893-91E641FA7CE7}" type="pres">
      <dgm:prSet presAssocID="{5F0D64F1-7CF8-4EB2-8247-1493C33EF386}" presName="iconBgRect" presStyleLbl="bgShp" presStyleIdx="1" presStyleCnt="6"/>
      <dgm:spPr/>
    </dgm:pt>
    <dgm:pt modelId="{9A677A4A-AEFA-4156-B78D-99A70AE9E69E}" type="pres">
      <dgm:prSet presAssocID="{5F0D64F1-7CF8-4EB2-8247-1493C33EF386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80E6A198-D9D4-4B02-AD40-E73BCA89484D}" type="pres">
      <dgm:prSet presAssocID="{5F0D64F1-7CF8-4EB2-8247-1493C33EF386}" presName="spaceRect" presStyleCnt="0"/>
      <dgm:spPr/>
    </dgm:pt>
    <dgm:pt modelId="{8298C82F-1AA4-4A25-A10A-ECD4181D6D33}" type="pres">
      <dgm:prSet presAssocID="{5F0D64F1-7CF8-4EB2-8247-1493C33EF386}" presName="textRect" presStyleLbl="revTx" presStyleIdx="1" presStyleCnt="6">
        <dgm:presLayoutVars>
          <dgm:chMax val="1"/>
          <dgm:chPref val="1"/>
        </dgm:presLayoutVars>
      </dgm:prSet>
      <dgm:spPr/>
    </dgm:pt>
    <dgm:pt modelId="{8A556E56-9E7C-4186-932F-72BB543F2099}" type="pres">
      <dgm:prSet presAssocID="{7A78D28E-A034-4CDB-AD3F-DB5DD5C856B7}" presName="sibTrans" presStyleLbl="sibTrans2D1" presStyleIdx="0" presStyleCnt="0"/>
      <dgm:spPr/>
    </dgm:pt>
    <dgm:pt modelId="{A435E0F3-2548-4F0F-A962-5E41B2216388}" type="pres">
      <dgm:prSet presAssocID="{4A24601E-9CA7-4FE4-B994-8C30A186E76D}" presName="compNode" presStyleCnt="0"/>
      <dgm:spPr/>
    </dgm:pt>
    <dgm:pt modelId="{0D9739DE-BB6C-4F55-805C-1000D5E482A5}" type="pres">
      <dgm:prSet presAssocID="{4A24601E-9CA7-4FE4-B994-8C30A186E76D}" presName="iconBgRect" presStyleLbl="bgShp" presStyleIdx="2" presStyleCnt="6"/>
      <dgm:spPr/>
    </dgm:pt>
    <dgm:pt modelId="{36308322-8B69-4F8A-AE54-9853188FF645}" type="pres">
      <dgm:prSet presAssocID="{4A24601E-9CA7-4FE4-B994-8C30A186E76D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ěsto"/>
        </a:ext>
      </dgm:extLst>
    </dgm:pt>
    <dgm:pt modelId="{91EE4B0B-5E03-4DC4-8A52-003D3D0CC059}" type="pres">
      <dgm:prSet presAssocID="{4A24601E-9CA7-4FE4-B994-8C30A186E76D}" presName="spaceRect" presStyleCnt="0"/>
      <dgm:spPr/>
    </dgm:pt>
    <dgm:pt modelId="{B158BB2A-A858-4FA0-88D9-581BB384EB85}" type="pres">
      <dgm:prSet presAssocID="{4A24601E-9CA7-4FE4-B994-8C30A186E76D}" presName="textRect" presStyleLbl="revTx" presStyleIdx="2" presStyleCnt="6">
        <dgm:presLayoutVars>
          <dgm:chMax val="1"/>
          <dgm:chPref val="1"/>
        </dgm:presLayoutVars>
      </dgm:prSet>
      <dgm:spPr/>
    </dgm:pt>
    <dgm:pt modelId="{06BB2ED1-9291-49D4-9059-7ED1BCB261FE}" type="pres">
      <dgm:prSet presAssocID="{82FEFFDD-D112-4CB9-982E-FB2ED84930FD}" presName="sibTrans" presStyleLbl="sibTrans2D1" presStyleIdx="0" presStyleCnt="0"/>
      <dgm:spPr/>
    </dgm:pt>
    <dgm:pt modelId="{41CACDA3-3DC0-40DA-B2B9-DFDCA1243C43}" type="pres">
      <dgm:prSet presAssocID="{801C2C9E-F483-43AC-9F63-3AEF92B6A61D}" presName="compNode" presStyleCnt="0"/>
      <dgm:spPr/>
    </dgm:pt>
    <dgm:pt modelId="{2CF2AEE9-5233-496F-B29C-F4F67FB89F7E}" type="pres">
      <dgm:prSet presAssocID="{801C2C9E-F483-43AC-9F63-3AEF92B6A61D}" presName="iconBgRect" presStyleLbl="bgShp" presStyleIdx="3" presStyleCnt="6"/>
      <dgm:spPr/>
    </dgm:pt>
    <dgm:pt modelId="{75F0B307-373A-4803-BEFD-9B2FE5A77118}" type="pres">
      <dgm:prSet presAssocID="{801C2C9E-F483-43AC-9F63-3AEF92B6A61D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toaparát"/>
        </a:ext>
      </dgm:extLst>
    </dgm:pt>
    <dgm:pt modelId="{CCE6A713-BEB5-4453-9870-4660E3E9E202}" type="pres">
      <dgm:prSet presAssocID="{801C2C9E-F483-43AC-9F63-3AEF92B6A61D}" presName="spaceRect" presStyleCnt="0"/>
      <dgm:spPr/>
    </dgm:pt>
    <dgm:pt modelId="{2F44627D-913B-411B-9BF6-BBE6ADF7100C}" type="pres">
      <dgm:prSet presAssocID="{801C2C9E-F483-43AC-9F63-3AEF92B6A61D}" presName="textRect" presStyleLbl="revTx" presStyleIdx="3" presStyleCnt="6">
        <dgm:presLayoutVars>
          <dgm:chMax val="1"/>
          <dgm:chPref val="1"/>
        </dgm:presLayoutVars>
      </dgm:prSet>
      <dgm:spPr/>
    </dgm:pt>
    <dgm:pt modelId="{52964999-C91C-4ECA-A28B-31C72C99388E}" type="pres">
      <dgm:prSet presAssocID="{4B17FCBF-764A-40A4-8AFA-00AB23067F5C}" presName="sibTrans" presStyleLbl="sibTrans2D1" presStyleIdx="0" presStyleCnt="0"/>
      <dgm:spPr/>
    </dgm:pt>
    <dgm:pt modelId="{86DF5C0A-6FA9-406E-8F3E-26DC8FDACB43}" type="pres">
      <dgm:prSet presAssocID="{4A9E548E-5214-4C4B-AEB5-B5FC156EE949}" presName="compNode" presStyleCnt="0"/>
      <dgm:spPr/>
    </dgm:pt>
    <dgm:pt modelId="{6212E716-F35E-4E05-A9E7-AD24B10648D9}" type="pres">
      <dgm:prSet presAssocID="{4A9E548E-5214-4C4B-AEB5-B5FC156EE949}" presName="iconBgRect" presStyleLbl="bgShp" presStyleIdx="4" presStyleCnt="6"/>
      <dgm:spPr/>
    </dgm:pt>
    <dgm:pt modelId="{B719C97E-1B08-4BE4-8057-FC150FCEF22B}" type="pres">
      <dgm:prSet presAssocID="{4A9E548E-5214-4C4B-AEB5-B5FC156EE949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aškrtnutí"/>
        </a:ext>
      </dgm:extLst>
    </dgm:pt>
    <dgm:pt modelId="{578548FE-0B24-4313-BAE0-124A5899BD30}" type="pres">
      <dgm:prSet presAssocID="{4A9E548E-5214-4C4B-AEB5-B5FC156EE949}" presName="spaceRect" presStyleCnt="0"/>
      <dgm:spPr/>
    </dgm:pt>
    <dgm:pt modelId="{800FB814-1EEB-4091-B1BB-16EA149640EC}" type="pres">
      <dgm:prSet presAssocID="{4A9E548E-5214-4C4B-AEB5-B5FC156EE949}" presName="textRect" presStyleLbl="revTx" presStyleIdx="4" presStyleCnt="6">
        <dgm:presLayoutVars>
          <dgm:chMax val="1"/>
          <dgm:chPref val="1"/>
        </dgm:presLayoutVars>
      </dgm:prSet>
      <dgm:spPr/>
    </dgm:pt>
    <dgm:pt modelId="{6E217A14-5DC2-47F2-AE35-82E6CF00BF47}" type="pres">
      <dgm:prSet presAssocID="{1D993E13-740C-4353-AA7F-E32E38107ABD}" presName="sibTrans" presStyleLbl="sibTrans2D1" presStyleIdx="0" presStyleCnt="0"/>
      <dgm:spPr/>
    </dgm:pt>
    <dgm:pt modelId="{F2BCBACC-0FE6-46F2-AA00-40312FCA0EE9}" type="pres">
      <dgm:prSet presAssocID="{E578433C-E45B-497C-BBB9-AD5F775CE1C3}" presName="compNode" presStyleCnt="0"/>
      <dgm:spPr/>
    </dgm:pt>
    <dgm:pt modelId="{E4D1BB63-6652-42E9-AC84-FC3F39025B0F}" type="pres">
      <dgm:prSet presAssocID="{E578433C-E45B-497C-BBB9-AD5F775CE1C3}" presName="iconBgRect" presStyleLbl="bgShp" presStyleIdx="5" presStyleCnt="6"/>
      <dgm:spPr/>
    </dgm:pt>
    <dgm:pt modelId="{85C541AC-5432-42D9-AA13-2C761A51A923}" type="pres">
      <dgm:prSet presAssocID="{E578433C-E45B-497C-BBB9-AD5F775CE1C3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636F381A-5051-4FAF-B44A-506BDF19D4C0}" type="pres">
      <dgm:prSet presAssocID="{E578433C-E45B-497C-BBB9-AD5F775CE1C3}" presName="spaceRect" presStyleCnt="0"/>
      <dgm:spPr/>
    </dgm:pt>
    <dgm:pt modelId="{44819CA7-D562-437F-9C79-EC09338AA68C}" type="pres">
      <dgm:prSet presAssocID="{E578433C-E45B-497C-BBB9-AD5F775CE1C3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4E505D02-E395-4D91-BE8B-8FCAB990D9EC}" type="presOf" srcId="{7A78D28E-A034-4CDB-AD3F-DB5DD5C856B7}" destId="{8A556E56-9E7C-4186-932F-72BB543F2099}" srcOrd="0" destOrd="0" presId="urn:microsoft.com/office/officeart/2018/2/layout/IconCircleList"/>
    <dgm:cxn modelId="{1A237803-2E78-442F-8DC8-4C1AFE8CD3D5}" type="presOf" srcId="{8997FC20-5A14-459F-B3E8-AB6ABDC2BE53}" destId="{97C491BD-30F7-445E-B7D9-43D4B502D7B5}" srcOrd="0" destOrd="0" presId="urn:microsoft.com/office/officeart/2018/2/layout/IconCircleList"/>
    <dgm:cxn modelId="{1F2A501A-EFFE-45E7-A393-C762EB68A280}" type="presOf" srcId="{5F0D64F1-7CF8-4EB2-8247-1493C33EF386}" destId="{8298C82F-1AA4-4A25-A10A-ECD4181D6D33}" srcOrd="0" destOrd="0" presId="urn:microsoft.com/office/officeart/2018/2/layout/IconCircleList"/>
    <dgm:cxn modelId="{6A2A2B1E-FBB7-4DE2-A319-458CC3E84549}" type="presOf" srcId="{1D993E13-740C-4353-AA7F-E32E38107ABD}" destId="{6E217A14-5DC2-47F2-AE35-82E6CF00BF47}" srcOrd="0" destOrd="0" presId="urn:microsoft.com/office/officeart/2018/2/layout/IconCircleList"/>
    <dgm:cxn modelId="{41212222-7BCB-4C7F-9582-BBCFE4DAD594}" type="presOf" srcId="{4A24601E-9CA7-4FE4-B994-8C30A186E76D}" destId="{B158BB2A-A858-4FA0-88D9-581BB384EB85}" srcOrd="0" destOrd="0" presId="urn:microsoft.com/office/officeart/2018/2/layout/IconCircleList"/>
    <dgm:cxn modelId="{03FBB629-ECF4-4A5C-96B4-852945CF3590}" type="presOf" srcId="{82FEFFDD-D112-4CB9-982E-FB2ED84930FD}" destId="{06BB2ED1-9291-49D4-9059-7ED1BCB261FE}" srcOrd="0" destOrd="0" presId="urn:microsoft.com/office/officeart/2018/2/layout/IconCircleList"/>
    <dgm:cxn modelId="{2497D02B-01DB-4133-9D00-36A6216BE9F0}" type="presOf" srcId="{801C2C9E-F483-43AC-9F63-3AEF92B6A61D}" destId="{2F44627D-913B-411B-9BF6-BBE6ADF7100C}" srcOrd="0" destOrd="0" presId="urn:microsoft.com/office/officeart/2018/2/layout/IconCircleList"/>
    <dgm:cxn modelId="{2972DC31-3B37-4E3F-AC38-633125835209}" srcId="{9274A0AF-4CAD-41C3-9A49-21D7A68F08A1}" destId="{4A24601E-9CA7-4FE4-B994-8C30A186E76D}" srcOrd="2" destOrd="0" parTransId="{37CA2054-CEFA-452E-A925-92A7C173B455}" sibTransId="{82FEFFDD-D112-4CB9-982E-FB2ED84930FD}"/>
    <dgm:cxn modelId="{65100A3D-51B4-42A0-A8B4-6341ADF857B3}" type="presOf" srcId="{48B0DD2F-E49C-4BEE-B0DB-8ABCFD5F3EBF}" destId="{FD97DA23-EA32-4D37-8451-B8019D57463C}" srcOrd="0" destOrd="0" presId="urn:microsoft.com/office/officeart/2018/2/layout/IconCircleList"/>
    <dgm:cxn modelId="{8391874F-6BAB-4BDE-86B4-B7719ED4C083}" type="presOf" srcId="{4A9E548E-5214-4C4B-AEB5-B5FC156EE949}" destId="{800FB814-1EEB-4091-B1BB-16EA149640EC}" srcOrd="0" destOrd="0" presId="urn:microsoft.com/office/officeart/2018/2/layout/IconCircleList"/>
    <dgm:cxn modelId="{61874B50-14B3-4011-BB9F-91893E59F1DF}" srcId="{9274A0AF-4CAD-41C3-9A49-21D7A68F08A1}" destId="{801C2C9E-F483-43AC-9F63-3AEF92B6A61D}" srcOrd="3" destOrd="0" parTransId="{0B0FD7FB-F17E-4680-8FED-D86F4AD50715}" sibTransId="{4B17FCBF-764A-40A4-8AFA-00AB23067F5C}"/>
    <dgm:cxn modelId="{301A63CC-D611-4828-9B18-FF5FD2EDA045}" srcId="{9274A0AF-4CAD-41C3-9A49-21D7A68F08A1}" destId="{5F0D64F1-7CF8-4EB2-8247-1493C33EF386}" srcOrd="1" destOrd="0" parTransId="{0CCB8F12-9FEB-4567-A316-7AC7192F1C95}" sibTransId="{7A78D28E-A034-4CDB-AD3F-DB5DD5C856B7}"/>
    <dgm:cxn modelId="{94B982DB-B857-4A4B-8ED0-4C7764C6F56F}" srcId="{9274A0AF-4CAD-41C3-9A49-21D7A68F08A1}" destId="{4A9E548E-5214-4C4B-AEB5-B5FC156EE949}" srcOrd="4" destOrd="0" parTransId="{205E9343-9B82-488A-9A9A-2B383080AA1F}" sibTransId="{1D993E13-740C-4353-AA7F-E32E38107ABD}"/>
    <dgm:cxn modelId="{E45CB4F5-C68B-456B-AEC2-4392A569018E}" type="presOf" srcId="{4B17FCBF-764A-40A4-8AFA-00AB23067F5C}" destId="{52964999-C91C-4ECA-A28B-31C72C99388E}" srcOrd="0" destOrd="0" presId="urn:microsoft.com/office/officeart/2018/2/layout/IconCircleList"/>
    <dgm:cxn modelId="{95EC9BF9-3A6F-4A91-B06A-9039E0797481}" srcId="{9274A0AF-4CAD-41C3-9A49-21D7A68F08A1}" destId="{8997FC20-5A14-459F-B3E8-AB6ABDC2BE53}" srcOrd="0" destOrd="0" parTransId="{D1E70FC7-7359-4E17-BF66-2FD1759B2AE9}" sibTransId="{48B0DD2F-E49C-4BEE-B0DB-8ABCFD5F3EBF}"/>
    <dgm:cxn modelId="{7B885EFA-5557-4A02-AF1A-B0DD898DD1A7}" srcId="{9274A0AF-4CAD-41C3-9A49-21D7A68F08A1}" destId="{E578433C-E45B-497C-BBB9-AD5F775CE1C3}" srcOrd="5" destOrd="0" parTransId="{825A7BEC-370E-4CFE-BCD7-A3E9DE05C3E0}" sibTransId="{CB63C677-C6A7-4FD5-9D53-EE433767B4CE}"/>
    <dgm:cxn modelId="{B11C55FB-285B-4813-AB39-9EAF6DCA4B1C}" type="presOf" srcId="{E578433C-E45B-497C-BBB9-AD5F775CE1C3}" destId="{44819CA7-D562-437F-9C79-EC09338AA68C}" srcOrd="0" destOrd="0" presId="urn:microsoft.com/office/officeart/2018/2/layout/IconCircleList"/>
    <dgm:cxn modelId="{03EED4FD-8091-4F90-B387-EE85DA602DBE}" type="presOf" srcId="{9274A0AF-4CAD-41C3-9A49-21D7A68F08A1}" destId="{14D378F7-9FD5-4810-B9B9-6197A2A67959}" srcOrd="0" destOrd="0" presId="urn:microsoft.com/office/officeart/2018/2/layout/IconCircleList"/>
    <dgm:cxn modelId="{41E98EFC-87C6-4AD9-8146-017AE32D3C0F}" type="presParOf" srcId="{14D378F7-9FD5-4810-B9B9-6197A2A67959}" destId="{90E34FFB-02D4-4605-9019-BF9ACC401AEF}" srcOrd="0" destOrd="0" presId="urn:microsoft.com/office/officeart/2018/2/layout/IconCircleList"/>
    <dgm:cxn modelId="{11B342AD-D48C-4050-A076-FFF56D17B389}" type="presParOf" srcId="{90E34FFB-02D4-4605-9019-BF9ACC401AEF}" destId="{5DCCF103-4706-435C-9CF3-7CDF8560C72E}" srcOrd="0" destOrd="0" presId="urn:microsoft.com/office/officeart/2018/2/layout/IconCircleList"/>
    <dgm:cxn modelId="{B6D29214-A9DE-45D2-AB5F-417D79C0C061}" type="presParOf" srcId="{5DCCF103-4706-435C-9CF3-7CDF8560C72E}" destId="{1057AF94-DBA0-4E3B-987B-E85A6F36141A}" srcOrd="0" destOrd="0" presId="urn:microsoft.com/office/officeart/2018/2/layout/IconCircleList"/>
    <dgm:cxn modelId="{BCE5F70C-B11C-4EBB-81F1-2E4354A041AD}" type="presParOf" srcId="{5DCCF103-4706-435C-9CF3-7CDF8560C72E}" destId="{19F7519C-0DB5-4E37-B9B8-D9BFDE9861EA}" srcOrd="1" destOrd="0" presId="urn:microsoft.com/office/officeart/2018/2/layout/IconCircleList"/>
    <dgm:cxn modelId="{9CBECA7F-160C-4EF8-A131-182269704179}" type="presParOf" srcId="{5DCCF103-4706-435C-9CF3-7CDF8560C72E}" destId="{E01A1A43-19DA-43F7-A4BD-9E571B57B888}" srcOrd="2" destOrd="0" presId="urn:microsoft.com/office/officeart/2018/2/layout/IconCircleList"/>
    <dgm:cxn modelId="{D8014D94-12D4-412A-AD34-E32581BD04D7}" type="presParOf" srcId="{5DCCF103-4706-435C-9CF3-7CDF8560C72E}" destId="{97C491BD-30F7-445E-B7D9-43D4B502D7B5}" srcOrd="3" destOrd="0" presId="urn:microsoft.com/office/officeart/2018/2/layout/IconCircleList"/>
    <dgm:cxn modelId="{B5E236F9-7D57-4316-98D7-7277E1E647E8}" type="presParOf" srcId="{90E34FFB-02D4-4605-9019-BF9ACC401AEF}" destId="{FD97DA23-EA32-4D37-8451-B8019D57463C}" srcOrd="1" destOrd="0" presId="urn:microsoft.com/office/officeart/2018/2/layout/IconCircleList"/>
    <dgm:cxn modelId="{C386A1E4-A33D-4758-95FA-8E91A317430C}" type="presParOf" srcId="{90E34FFB-02D4-4605-9019-BF9ACC401AEF}" destId="{1DF9CB90-F587-4E73-B8CE-0102273CC288}" srcOrd="2" destOrd="0" presId="urn:microsoft.com/office/officeart/2018/2/layout/IconCircleList"/>
    <dgm:cxn modelId="{09BF4637-5F4B-4DA8-AED6-C4292266DD20}" type="presParOf" srcId="{1DF9CB90-F587-4E73-B8CE-0102273CC288}" destId="{9B120ED8-BD02-46A3-9893-91E641FA7CE7}" srcOrd="0" destOrd="0" presId="urn:microsoft.com/office/officeart/2018/2/layout/IconCircleList"/>
    <dgm:cxn modelId="{F8F4B1C5-A933-4462-BE58-18142D1CA8D8}" type="presParOf" srcId="{1DF9CB90-F587-4E73-B8CE-0102273CC288}" destId="{9A677A4A-AEFA-4156-B78D-99A70AE9E69E}" srcOrd="1" destOrd="0" presId="urn:microsoft.com/office/officeart/2018/2/layout/IconCircleList"/>
    <dgm:cxn modelId="{6E728AE4-5044-4330-9D57-806E20E70C9A}" type="presParOf" srcId="{1DF9CB90-F587-4E73-B8CE-0102273CC288}" destId="{80E6A198-D9D4-4B02-AD40-E73BCA89484D}" srcOrd="2" destOrd="0" presId="urn:microsoft.com/office/officeart/2018/2/layout/IconCircleList"/>
    <dgm:cxn modelId="{E8044824-005B-4F46-9DFB-0412394630F0}" type="presParOf" srcId="{1DF9CB90-F587-4E73-B8CE-0102273CC288}" destId="{8298C82F-1AA4-4A25-A10A-ECD4181D6D33}" srcOrd="3" destOrd="0" presId="urn:microsoft.com/office/officeart/2018/2/layout/IconCircleList"/>
    <dgm:cxn modelId="{C984B43C-EC91-480F-80CE-D98C6B68C149}" type="presParOf" srcId="{90E34FFB-02D4-4605-9019-BF9ACC401AEF}" destId="{8A556E56-9E7C-4186-932F-72BB543F2099}" srcOrd="3" destOrd="0" presId="urn:microsoft.com/office/officeart/2018/2/layout/IconCircleList"/>
    <dgm:cxn modelId="{1E997E37-67B3-4F41-A820-71508C218944}" type="presParOf" srcId="{90E34FFB-02D4-4605-9019-BF9ACC401AEF}" destId="{A435E0F3-2548-4F0F-A962-5E41B2216388}" srcOrd="4" destOrd="0" presId="urn:microsoft.com/office/officeart/2018/2/layout/IconCircleList"/>
    <dgm:cxn modelId="{1898E394-0889-457E-BB19-22AD57F24C67}" type="presParOf" srcId="{A435E0F3-2548-4F0F-A962-5E41B2216388}" destId="{0D9739DE-BB6C-4F55-805C-1000D5E482A5}" srcOrd="0" destOrd="0" presId="urn:microsoft.com/office/officeart/2018/2/layout/IconCircleList"/>
    <dgm:cxn modelId="{74042751-DBA5-4344-A5FC-F49E702C82FC}" type="presParOf" srcId="{A435E0F3-2548-4F0F-A962-5E41B2216388}" destId="{36308322-8B69-4F8A-AE54-9853188FF645}" srcOrd="1" destOrd="0" presId="urn:microsoft.com/office/officeart/2018/2/layout/IconCircleList"/>
    <dgm:cxn modelId="{17BDC96A-D4C5-4BCC-85A4-B19C1F7A34E2}" type="presParOf" srcId="{A435E0F3-2548-4F0F-A962-5E41B2216388}" destId="{91EE4B0B-5E03-4DC4-8A52-003D3D0CC059}" srcOrd="2" destOrd="0" presId="urn:microsoft.com/office/officeart/2018/2/layout/IconCircleList"/>
    <dgm:cxn modelId="{F1FC6E11-0ECF-48FD-B314-E3631F095D81}" type="presParOf" srcId="{A435E0F3-2548-4F0F-A962-5E41B2216388}" destId="{B158BB2A-A858-4FA0-88D9-581BB384EB85}" srcOrd="3" destOrd="0" presId="urn:microsoft.com/office/officeart/2018/2/layout/IconCircleList"/>
    <dgm:cxn modelId="{B05C4C1B-240C-4364-9667-0ED2FE62FAB8}" type="presParOf" srcId="{90E34FFB-02D4-4605-9019-BF9ACC401AEF}" destId="{06BB2ED1-9291-49D4-9059-7ED1BCB261FE}" srcOrd="5" destOrd="0" presId="urn:microsoft.com/office/officeart/2018/2/layout/IconCircleList"/>
    <dgm:cxn modelId="{B5F38059-D96B-4F5C-B5AC-686411A4014F}" type="presParOf" srcId="{90E34FFB-02D4-4605-9019-BF9ACC401AEF}" destId="{41CACDA3-3DC0-40DA-B2B9-DFDCA1243C43}" srcOrd="6" destOrd="0" presId="urn:microsoft.com/office/officeart/2018/2/layout/IconCircleList"/>
    <dgm:cxn modelId="{7F58554E-8709-4AA7-BB34-68EE35FFFEB8}" type="presParOf" srcId="{41CACDA3-3DC0-40DA-B2B9-DFDCA1243C43}" destId="{2CF2AEE9-5233-496F-B29C-F4F67FB89F7E}" srcOrd="0" destOrd="0" presId="urn:microsoft.com/office/officeart/2018/2/layout/IconCircleList"/>
    <dgm:cxn modelId="{E73A0794-631D-4BD5-A612-D679B165D94A}" type="presParOf" srcId="{41CACDA3-3DC0-40DA-B2B9-DFDCA1243C43}" destId="{75F0B307-373A-4803-BEFD-9B2FE5A77118}" srcOrd="1" destOrd="0" presId="urn:microsoft.com/office/officeart/2018/2/layout/IconCircleList"/>
    <dgm:cxn modelId="{04E84F43-B2B7-40B4-B620-18CBD51E192D}" type="presParOf" srcId="{41CACDA3-3DC0-40DA-B2B9-DFDCA1243C43}" destId="{CCE6A713-BEB5-4453-9870-4660E3E9E202}" srcOrd="2" destOrd="0" presId="urn:microsoft.com/office/officeart/2018/2/layout/IconCircleList"/>
    <dgm:cxn modelId="{234BC9D3-4D54-43F1-AD1F-61ABFE2A6FA7}" type="presParOf" srcId="{41CACDA3-3DC0-40DA-B2B9-DFDCA1243C43}" destId="{2F44627D-913B-411B-9BF6-BBE6ADF7100C}" srcOrd="3" destOrd="0" presId="urn:microsoft.com/office/officeart/2018/2/layout/IconCircleList"/>
    <dgm:cxn modelId="{0DB3DFFE-A5B2-4B70-AE2A-75432EA873AF}" type="presParOf" srcId="{90E34FFB-02D4-4605-9019-BF9ACC401AEF}" destId="{52964999-C91C-4ECA-A28B-31C72C99388E}" srcOrd="7" destOrd="0" presId="urn:microsoft.com/office/officeart/2018/2/layout/IconCircleList"/>
    <dgm:cxn modelId="{FAFDEFE3-2D4A-4B80-9C0F-2B0498281659}" type="presParOf" srcId="{90E34FFB-02D4-4605-9019-BF9ACC401AEF}" destId="{86DF5C0A-6FA9-406E-8F3E-26DC8FDACB43}" srcOrd="8" destOrd="0" presId="urn:microsoft.com/office/officeart/2018/2/layout/IconCircleList"/>
    <dgm:cxn modelId="{121480F9-D6CF-4F90-B7AE-EE58BAECA2B4}" type="presParOf" srcId="{86DF5C0A-6FA9-406E-8F3E-26DC8FDACB43}" destId="{6212E716-F35E-4E05-A9E7-AD24B10648D9}" srcOrd="0" destOrd="0" presId="urn:microsoft.com/office/officeart/2018/2/layout/IconCircleList"/>
    <dgm:cxn modelId="{676F7A56-957C-4147-8078-5FBF3D1F0D3C}" type="presParOf" srcId="{86DF5C0A-6FA9-406E-8F3E-26DC8FDACB43}" destId="{B719C97E-1B08-4BE4-8057-FC150FCEF22B}" srcOrd="1" destOrd="0" presId="urn:microsoft.com/office/officeart/2018/2/layout/IconCircleList"/>
    <dgm:cxn modelId="{225C8E06-FDAB-4CEB-BC58-DD86D9F5D3DE}" type="presParOf" srcId="{86DF5C0A-6FA9-406E-8F3E-26DC8FDACB43}" destId="{578548FE-0B24-4313-BAE0-124A5899BD30}" srcOrd="2" destOrd="0" presId="urn:microsoft.com/office/officeart/2018/2/layout/IconCircleList"/>
    <dgm:cxn modelId="{FBB79E04-1CAF-4261-890C-E1BC086C4854}" type="presParOf" srcId="{86DF5C0A-6FA9-406E-8F3E-26DC8FDACB43}" destId="{800FB814-1EEB-4091-B1BB-16EA149640EC}" srcOrd="3" destOrd="0" presId="urn:microsoft.com/office/officeart/2018/2/layout/IconCircleList"/>
    <dgm:cxn modelId="{73D5DD9E-B6DA-4EE0-AB45-6DA1DF3A5788}" type="presParOf" srcId="{90E34FFB-02D4-4605-9019-BF9ACC401AEF}" destId="{6E217A14-5DC2-47F2-AE35-82E6CF00BF47}" srcOrd="9" destOrd="0" presId="urn:microsoft.com/office/officeart/2018/2/layout/IconCircleList"/>
    <dgm:cxn modelId="{E824DC91-B207-4D30-B0F8-166DE97B1845}" type="presParOf" srcId="{90E34FFB-02D4-4605-9019-BF9ACC401AEF}" destId="{F2BCBACC-0FE6-46F2-AA00-40312FCA0EE9}" srcOrd="10" destOrd="0" presId="urn:microsoft.com/office/officeart/2018/2/layout/IconCircleList"/>
    <dgm:cxn modelId="{5D9791FD-3A00-4758-B602-FE5A0A16FE4D}" type="presParOf" srcId="{F2BCBACC-0FE6-46F2-AA00-40312FCA0EE9}" destId="{E4D1BB63-6652-42E9-AC84-FC3F39025B0F}" srcOrd="0" destOrd="0" presId="urn:microsoft.com/office/officeart/2018/2/layout/IconCircleList"/>
    <dgm:cxn modelId="{E51AE1BF-793C-4095-AA22-11C0980D62BA}" type="presParOf" srcId="{F2BCBACC-0FE6-46F2-AA00-40312FCA0EE9}" destId="{85C541AC-5432-42D9-AA13-2C761A51A923}" srcOrd="1" destOrd="0" presId="urn:microsoft.com/office/officeart/2018/2/layout/IconCircleList"/>
    <dgm:cxn modelId="{A5D8C5C3-A67B-4969-83EF-2B012B307094}" type="presParOf" srcId="{F2BCBACC-0FE6-46F2-AA00-40312FCA0EE9}" destId="{636F381A-5051-4FAF-B44A-506BDF19D4C0}" srcOrd="2" destOrd="0" presId="urn:microsoft.com/office/officeart/2018/2/layout/IconCircleList"/>
    <dgm:cxn modelId="{1B1A0EDE-90FC-44A9-82FE-79E66D4B8C93}" type="presParOf" srcId="{F2BCBACC-0FE6-46F2-AA00-40312FCA0EE9}" destId="{44819CA7-D562-437F-9C79-EC09338AA68C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57AF94-DBA0-4E3B-987B-E85A6F36141A}">
      <dsp:nvSpPr>
        <dsp:cNvPr id="0" name=""/>
        <dsp:cNvSpPr/>
      </dsp:nvSpPr>
      <dsp:spPr>
        <a:xfrm>
          <a:off x="113437" y="594719"/>
          <a:ext cx="777000" cy="777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F7519C-0DB5-4E37-B9B8-D9BFDE9861EA}">
      <dsp:nvSpPr>
        <dsp:cNvPr id="0" name=""/>
        <dsp:cNvSpPr/>
      </dsp:nvSpPr>
      <dsp:spPr>
        <a:xfrm>
          <a:off x="276607" y="757889"/>
          <a:ext cx="450660" cy="45066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C491BD-30F7-445E-B7D9-43D4B502D7B5}">
      <dsp:nvSpPr>
        <dsp:cNvPr id="0" name=""/>
        <dsp:cNvSpPr/>
      </dsp:nvSpPr>
      <dsp:spPr>
        <a:xfrm>
          <a:off x="1056937" y="594719"/>
          <a:ext cx="1831499" cy="77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Místo</a:t>
          </a:r>
          <a:endParaRPr lang="en-US" sz="2000" kern="1200"/>
        </a:p>
      </dsp:txBody>
      <dsp:txXfrm>
        <a:off x="1056937" y="594719"/>
        <a:ext cx="1831499" cy="777000"/>
      </dsp:txXfrm>
    </dsp:sp>
    <dsp:sp modelId="{9B120ED8-BD02-46A3-9893-91E641FA7CE7}">
      <dsp:nvSpPr>
        <dsp:cNvPr id="0" name=""/>
        <dsp:cNvSpPr/>
      </dsp:nvSpPr>
      <dsp:spPr>
        <a:xfrm>
          <a:off x="3207562" y="594719"/>
          <a:ext cx="777000" cy="777000"/>
        </a:xfrm>
        <a:prstGeom prst="ellipse">
          <a:avLst/>
        </a:prstGeom>
        <a:solidFill>
          <a:schemeClr val="accent2">
            <a:hueOff val="1464214"/>
            <a:satOff val="-11588"/>
            <a:lumOff val="98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677A4A-AEFA-4156-B78D-99A70AE9E69E}">
      <dsp:nvSpPr>
        <dsp:cNvPr id="0" name=""/>
        <dsp:cNvSpPr/>
      </dsp:nvSpPr>
      <dsp:spPr>
        <a:xfrm>
          <a:off x="3370732" y="757889"/>
          <a:ext cx="450660" cy="45066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98C82F-1AA4-4A25-A10A-ECD4181D6D33}">
      <dsp:nvSpPr>
        <dsp:cNvPr id="0" name=""/>
        <dsp:cNvSpPr/>
      </dsp:nvSpPr>
      <dsp:spPr>
        <a:xfrm>
          <a:off x="4151062" y="594719"/>
          <a:ext cx="1831499" cy="77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Datum od – do</a:t>
          </a:r>
          <a:endParaRPr lang="en-US" sz="2000" kern="1200"/>
        </a:p>
      </dsp:txBody>
      <dsp:txXfrm>
        <a:off x="4151062" y="594719"/>
        <a:ext cx="1831499" cy="777000"/>
      </dsp:txXfrm>
    </dsp:sp>
    <dsp:sp modelId="{0D9739DE-BB6C-4F55-805C-1000D5E482A5}">
      <dsp:nvSpPr>
        <dsp:cNvPr id="0" name=""/>
        <dsp:cNvSpPr/>
      </dsp:nvSpPr>
      <dsp:spPr>
        <a:xfrm>
          <a:off x="113437" y="2278499"/>
          <a:ext cx="777000" cy="777000"/>
        </a:xfrm>
        <a:prstGeom prst="ellipse">
          <a:avLst/>
        </a:prstGeom>
        <a:solidFill>
          <a:schemeClr val="accent2">
            <a:hueOff val="2928429"/>
            <a:satOff val="-23177"/>
            <a:lumOff val="196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308322-8B69-4F8A-AE54-9853188FF645}">
      <dsp:nvSpPr>
        <dsp:cNvPr id="0" name=""/>
        <dsp:cNvSpPr/>
      </dsp:nvSpPr>
      <dsp:spPr>
        <a:xfrm>
          <a:off x="276607" y="2441669"/>
          <a:ext cx="450660" cy="45066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58BB2A-A858-4FA0-88D9-581BB384EB85}">
      <dsp:nvSpPr>
        <dsp:cNvPr id="0" name=""/>
        <dsp:cNvSpPr/>
      </dsp:nvSpPr>
      <dsp:spPr>
        <a:xfrm>
          <a:off x="1056937" y="2278499"/>
          <a:ext cx="1831499" cy="77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Název firmy</a:t>
          </a:r>
          <a:endParaRPr lang="en-US" sz="2000" kern="1200"/>
        </a:p>
      </dsp:txBody>
      <dsp:txXfrm>
        <a:off x="1056937" y="2278499"/>
        <a:ext cx="1831499" cy="777000"/>
      </dsp:txXfrm>
    </dsp:sp>
    <dsp:sp modelId="{2CF2AEE9-5233-496F-B29C-F4F67FB89F7E}">
      <dsp:nvSpPr>
        <dsp:cNvPr id="0" name=""/>
        <dsp:cNvSpPr/>
      </dsp:nvSpPr>
      <dsp:spPr>
        <a:xfrm>
          <a:off x="3207562" y="2278499"/>
          <a:ext cx="777000" cy="777000"/>
        </a:xfrm>
        <a:prstGeom prst="ellipse">
          <a:avLst/>
        </a:prstGeom>
        <a:solidFill>
          <a:schemeClr val="accent2">
            <a:hueOff val="4392643"/>
            <a:satOff val="-34765"/>
            <a:lumOff val="294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F0B307-373A-4803-BEFD-9B2FE5A77118}">
      <dsp:nvSpPr>
        <dsp:cNvPr id="0" name=""/>
        <dsp:cNvSpPr/>
      </dsp:nvSpPr>
      <dsp:spPr>
        <a:xfrm>
          <a:off x="3370732" y="2441669"/>
          <a:ext cx="450660" cy="45066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44627D-913B-411B-9BF6-BBE6ADF7100C}">
      <dsp:nvSpPr>
        <dsp:cNvPr id="0" name=""/>
        <dsp:cNvSpPr/>
      </dsp:nvSpPr>
      <dsp:spPr>
        <a:xfrm>
          <a:off x="4151062" y="2278499"/>
          <a:ext cx="1831499" cy="77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Popis činností + fotky z práce</a:t>
          </a:r>
          <a:endParaRPr lang="en-US" sz="2000" kern="1200"/>
        </a:p>
      </dsp:txBody>
      <dsp:txXfrm>
        <a:off x="4151062" y="2278499"/>
        <a:ext cx="1831499" cy="777000"/>
      </dsp:txXfrm>
    </dsp:sp>
    <dsp:sp modelId="{6212E716-F35E-4E05-A9E7-AD24B10648D9}">
      <dsp:nvSpPr>
        <dsp:cNvPr id="0" name=""/>
        <dsp:cNvSpPr/>
      </dsp:nvSpPr>
      <dsp:spPr>
        <a:xfrm>
          <a:off x="113437" y="3962280"/>
          <a:ext cx="777000" cy="777000"/>
        </a:xfrm>
        <a:prstGeom prst="ellipse">
          <a:avLst/>
        </a:prstGeom>
        <a:solidFill>
          <a:schemeClr val="accent2">
            <a:hueOff val="5856857"/>
            <a:satOff val="-46354"/>
            <a:lumOff val="3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19C97E-1B08-4BE4-8057-FC150FCEF22B}">
      <dsp:nvSpPr>
        <dsp:cNvPr id="0" name=""/>
        <dsp:cNvSpPr/>
      </dsp:nvSpPr>
      <dsp:spPr>
        <a:xfrm>
          <a:off x="276607" y="4125450"/>
          <a:ext cx="450660" cy="45066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0FB814-1EEB-4091-B1BB-16EA149640EC}">
      <dsp:nvSpPr>
        <dsp:cNvPr id="0" name=""/>
        <dsp:cNvSpPr/>
      </dsp:nvSpPr>
      <dsp:spPr>
        <a:xfrm>
          <a:off x="1056937" y="3962280"/>
          <a:ext cx="1831499" cy="77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Volnočasové aktivity</a:t>
          </a:r>
          <a:endParaRPr lang="en-US" sz="2000" kern="1200"/>
        </a:p>
      </dsp:txBody>
      <dsp:txXfrm>
        <a:off x="1056937" y="3962280"/>
        <a:ext cx="1831499" cy="777000"/>
      </dsp:txXfrm>
    </dsp:sp>
    <dsp:sp modelId="{E4D1BB63-6652-42E9-AC84-FC3F39025B0F}">
      <dsp:nvSpPr>
        <dsp:cNvPr id="0" name=""/>
        <dsp:cNvSpPr/>
      </dsp:nvSpPr>
      <dsp:spPr>
        <a:xfrm>
          <a:off x="3207562" y="3962280"/>
          <a:ext cx="777000" cy="777000"/>
        </a:xfrm>
        <a:prstGeom prst="ellipse">
          <a:avLst/>
        </a:prstGeom>
        <a:solidFill>
          <a:schemeClr val="accent2">
            <a:hueOff val="7321072"/>
            <a:satOff val="-57942"/>
            <a:lumOff val="490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C541AC-5432-42D9-AA13-2C761A51A923}">
      <dsp:nvSpPr>
        <dsp:cNvPr id="0" name=""/>
        <dsp:cNvSpPr/>
      </dsp:nvSpPr>
      <dsp:spPr>
        <a:xfrm>
          <a:off x="3370732" y="4125450"/>
          <a:ext cx="450660" cy="45066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819CA7-D562-437F-9C79-EC09338AA68C}">
      <dsp:nvSpPr>
        <dsp:cNvPr id="0" name=""/>
        <dsp:cNvSpPr/>
      </dsp:nvSpPr>
      <dsp:spPr>
        <a:xfrm>
          <a:off x="4151062" y="3962280"/>
          <a:ext cx="1831499" cy="77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Přínos – získané dovednosti</a:t>
          </a:r>
          <a:endParaRPr lang="en-US" sz="2000" kern="1200"/>
        </a:p>
      </dsp:txBody>
      <dsp:txXfrm>
        <a:off x="4151062" y="3962280"/>
        <a:ext cx="1831499" cy="777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02962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5B09-FC60-445F-8A12-79869BEC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219F7-87F2-409F-BB0B-8FE9270C9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C2BB8-59E0-4EB2-B3BE-59D8641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6984E-C0DE-461B-8011-8FC31B0E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7C03-68D3-445E-A5A2-8A935CFC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83443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21F0D7-112D-48B1-B32B-170B1AA2B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3998" y="761999"/>
            <a:ext cx="2286000" cy="5334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7A7C1-8E5B-41DA-9802-F242D382B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1" y="761999"/>
            <a:ext cx="7619999" cy="5334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61CC7-F5B1-464A-8127-60645FB2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94302-B381-4F37-A9FF-5CC55191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07151-541F-4104-B989-83A9DCA6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526532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54076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453A-F2B4-4EDB-B8FA-150267B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10668000" cy="3038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46C51-ADF1-48FC-A4D9-38C369E7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3"/>
            <a:ext cx="10668000" cy="1506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43B56-4DC7-490B-AEFD-55ED1ECF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738F8-C4B2-41D8-B627-A6DDB24B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43D49-23F8-4C4B-9C30-EDC030EE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42205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556D-6916-42E6-8820-8A0D328A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747A5-C962-477F-89AA-A32385D57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85999"/>
            <a:ext cx="5151119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08312-30FC-44D8-B2A9-B5CAAD9F0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D84EB-AF90-4F19-A376-0FE5E50F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38ED0-2789-41E4-A36E-83F92CA2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21A83-6D60-45F0-9173-5F6D2438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317822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5151119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8000"/>
            <a:ext cx="5151119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286000"/>
            <a:ext cx="5151122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78" y="3048000"/>
            <a:ext cx="5151122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6767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2662-CBD1-4498-9B6E-2961F5EF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932913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407171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27076-58C8-494C-B6B1-DC86F62D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29E36-0340-452F-8D0A-1BC3F3A3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1"/>
            <a:ext cx="6096000" cy="5334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51C2E-E587-45E8-BDB1-DFF2F27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3810000" cy="38100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1D993-DEDD-470E-B48B-CB053A55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26C64-7401-4CA4-859F-74472AF8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08F41-F1F6-431C-9B45-8A447F18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51020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04FB-422C-4023-9381-EB12F158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0"/>
            <a:ext cx="3809999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BA3AA-DE44-4B1F-91D1-09F67B89B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0" y="762001"/>
            <a:ext cx="6021388" cy="533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7B131-5117-4106-80DB-2AB208C4C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286000"/>
            <a:ext cx="3809999" cy="381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3918A-7F23-4C72-8E80-591324A3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071C8-76FE-4B83-8317-BD53C7C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3681A-6F29-48FC-9409-319ED3E9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38570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</a:extLst>
          </p:cNvPr>
          <p:cNvSpPr/>
          <p:nvPr/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</a:extLst>
          </p:cNvPr>
          <p:cNvSpPr/>
          <p:nvPr/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</a:extLst>
          </p:cNvPr>
          <p:cNvSpPr/>
          <p:nvPr/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8587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18" r:id="rId6"/>
    <p:sldLayoutId id="2147483714" r:id="rId7"/>
    <p:sldLayoutId id="2147483715" r:id="rId8"/>
    <p:sldLayoutId id="2147483716" r:id="rId9"/>
    <p:sldLayoutId id="2147483717" r:id="rId10"/>
    <p:sldLayoutId id="214748371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milywithkids.com/en/latvia/catalog/latvian-war-museum-riga" TargetMode="External"/><Relationship Id="rId2" Type="http://schemas.openxmlformats.org/officeDocument/2006/relationships/hyperlink" Target="https://www.karamuzejs.lv/index.php/lkm/proclamation-latvian-state-and-war-independence1918-1920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8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6FC6F62-FEC6-45C4-B697-39FDA62A9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653162" y="-776838"/>
            <a:ext cx="762001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4" name="Obrázek 3" descr="Obsah obrázku budova, obloha, exteriér, věž&#10;&#10;Popis byl vytvořen automaticky">
            <a:extLst>
              <a:ext uri="{FF2B5EF4-FFF2-40B4-BE49-F238E27FC236}">
                <a16:creationId xmlns:a16="http://schemas.microsoft.com/office/drawing/2014/main" id="{3D941474-8BE9-EDF2-C9C9-EC684BD18F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02" r="6184"/>
          <a:stretch/>
        </p:blipFill>
        <p:spPr>
          <a:xfrm>
            <a:off x="762000" y="762001"/>
            <a:ext cx="4572000" cy="5334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8D7210F-BCFD-46C1-9A2C-3717368B1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" y="5829359"/>
            <a:ext cx="4333875" cy="1028642"/>
            <a:chOff x="7153921" y="5829359"/>
            <a:chExt cx="5038079" cy="1028642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C96BB9F-FD85-4689-A888-9A5AA0A145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63906" y="5913098"/>
              <a:ext cx="4228094" cy="944903"/>
            </a:xfrm>
            <a:custGeom>
              <a:avLst/>
              <a:gdLst>
                <a:gd name="connsiteX0" fmla="*/ 1673074 w 4228094"/>
                <a:gd name="connsiteY0" fmla="*/ 230 h 1137038"/>
                <a:gd name="connsiteX1" fmla="*/ 3676781 w 4228094"/>
                <a:gd name="connsiteY1" fmla="*/ 298555 h 1137038"/>
                <a:gd name="connsiteX2" fmla="*/ 4025527 w 4228094"/>
                <a:gd name="connsiteY2" fmla="*/ 425010 h 1137038"/>
                <a:gd name="connsiteX3" fmla="*/ 4228094 w 4228094"/>
                <a:gd name="connsiteY3" fmla="*/ 494088 h 1137038"/>
                <a:gd name="connsiteX4" fmla="*/ 4228094 w 4228094"/>
                <a:gd name="connsiteY4" fmla="*/ 1137038 h 1137038"/>
                <a:gd name="connsiteX5" fmla="*/ 0 w 4228094"/>
                <a:gd name="connsiteY5" fmla="*/ 1137038 h 1137038"/>
                <a:gd name="connsiteX6" fmla="*/ 18109 w 4228094"/>
                <a:gd name="connsiteY6" fmla="*/ 1068877 h 1137038"/>
                <a:gd name="connsiteX7" fmla="*/ 362264 w 4228094"/>
                <a:gd name="connsiteY7" fmla="*/ 366637 h 1137038"/>
                <a:gd name="connsiteX8" fmla="*/ 1386499 w 4228094"/>
                <a:gd name="connsiteY8" fmla="*/ 1522 h 1137038"/>
                <a:gd name="connsiteX9" fmla="*/ 1673074 w 4228094"/>
                <a:gd name="connsiteY9" fmla="*/ 230 h 113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28094" h="1137038">
                  <a:moveTo>
                    <a:pt x="1673074" y="230"/>
                  </a:moveTo>
                  <a:cubicBezTo>
                    <a:pt x="2346512" y="4287"/>
                    <a:pt x="3048424" y="63583"/>
                    <a:pt x="3676781" y="298555"/>
                  </a:cubicBezTo>
                  <a:cubicBezTo>
                    <a:pt x="3793275" y="342114"/>
                    <a:pt x="3909477" y="384216"/>
                    <a:pt x="4025527" y="425010"/>
                  </a:cubicBezTo>
                  <a:lnTo>
                    <a:pt x="4228094" y="494088"/>
                  </a:lnTo>
                  <a:lnTo>
                    <a:pt x="4228094" y="1137038"/>
                  </a:lnTo>
                  <a:lnTo>
                    <a:pt x="0" y="1137038"/>
                  </a:lnTo>
                  <a:lnTo>
                    <a:pt x="18109" y="1068877"/>
                  </a:lnTo>
                  <a:cubicBezTo>
                    <a:pt x="95047" y="799139"/>
                    <a:pt x="194962" y="542008"/>
                    <a:pt x="362264" y="366637"/>
                  </a:cubicBezTo>
                  <a:cubicBezTo>
                    <a:pt x="622229" y="94062"/>
                    <a:pt x="1015836" y="6565"/>
                    <a:pt x="1386499" y="1522"/>
                  </a:cubicBezTo>
                  <a:cubicBezTo>
                    <a:pt x="1481245" y="198"/>
                    <a:pt x="1576869" y="-349"/>
                    <a:pt x="1673074" y="2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500">
                <a:solidFill>
                  <a:schemeClr val="bg1"/>
                </a:solidFill>
                <a:latin typeface="Avenir Next LT Pro" panose="020B0504020202020204" pitchFamily="34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8545FC7-27EF-4BF9-A88F-35F089DF69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53921" y="5829359"/>
              <a:ext cx="5038078" cy="1028642"/>
            </a:xfrm>
            <a:custGeom>
              <a:avLst/>
              <a:gdLst>
                <a:gd name="connsiteX0" fmla="*/ 1576991 w 5038078"/>
                <a:gd name="connsiteY0" fmla="*/ 210 h 1238015"/>
                <a:gd name="connsiteX1" fmla="*/ 3403320 w 5038078"/>
                <a:gd name="connsiteY1" fmla="*/ 272125 h 1238015"/>
                <a:gd name="connsiteX2" fmla="*/ 4672870 w 5038078"/>
                <a:gd name="connsiteY2" fmla="*/ 693604 h 1238015"/>
                <a:gd name="connsiteX3" fmla="*/ 5038078 w 5038078"/>
                <a:gd name="connsiteY3" fmla="*/ 795929 h 1238015"/>
                <a:gd name="connsiteX4" fmla="*/ 5038078 w 5038078"/>
                <a:gd name="connsiteY4" fmla="*/ 1238015 h 1238015"/>
                <a:gd name="connsiteX5" fmla="*/ 0 w 5038078"/>
                <a:gd name="connsiteY5" fmla="*/ 1238015 h 1238015"/>
                <a:gd name="connsiteX6" fmla="*/ 19230 w 5038078"/>
                <a:gd name="connsiteY6" fmla="*/ 1159819 h 1238015"/>
                <a:gd name="connsiteX7" fmla="*/ 382219 w 5038078"/>
                <a:gd name="connsiteY7" fmla="*/ 334180 h 1238015"/>
                <a:gd name="connsiteX8" fmla="*/ 1315784 w 5038078"/>
                <a:gd name="connsiteY8" fmla="*/ 1388 h 1238015"/>
                <a:gd name="connsiteX9" fmla="*/ 1576991 w 5038078"/>
                <a:gd name="connsiteY9" fmla="*/ 210 h 123801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049689"/>
                <a:gd name="connsiteY0" fmla="*/ 1237805 h 1423588"/>
                <a:gd name="connsiteX1" fmla="*/ 19230 w 5049689"/>
                <a:gd name="connsiteY1" fmla="*/ 1159609 h 1423588"/>
                <a:gd name="connsiteX2" fmla="*/ 382219 w 5049689"/>
                <a:gd name="connsiteY2" fmla="*/ 333970 h 1423588"/>
                <a:gd name="connsiteX3" fmla="*/ 1315784 w 5049689"/>
                <a:gd name="connsiteY3" fmla="*/ 1178 h 1423588"/>
                <a:gd name="connsiteX4" fmla="*/ 1576991 w 5049689"/>
                <a:gd name="connsiteY4" fmla="*/ 0 h 1423588"/>
                <a:gd name="connsiteX5" fmla="*/ 3403320 w 5049689"/>
                <a:gd name="connsiteY5" fmla="*/ 271915 h 1423588"/>
                <a:gd name="connsiteX6" fmla="*/ 4672870 w 5049689"/>
                <a:gd name="connsiteY6" fmla="*/ 693394 h 1423588"/>
                <a:gd name="connsiteX7" fmla="*/ 5038078 w 5049689"/>
                <a:gd name="connsiteY7" fmla="*/ 795719 h 1423588"/>
                <a:gd name="connsiteX8" fmla="*/ 5049689 w 5049689"/>
                <a:gd name="connsiteY8" fmla="*/ 1423588 h 1423588"/>
                <a:gd name="connsiteX0" fmla="*/ 0 w 5038078"/>
                <a:gd name="connsiteY0" fmla="*/ 1237805 h 1237805"/>
                <a:gd name="connsiteX1" fmla="*/ 19230 w 5038078"/>
                <a:gd name="connsiteY1" fmla="*/ 1159609 h 1237805"/>
                <a:gd name="connsiteX2" fmla="*/ 382219 w 5038078"/>
                <a:gd name="connsiteY2" fmla="*/ 333970 h 1237805"/>
                <a:gd name="connsiteX3" fmla="*/ 1315784 w 5038078"/>
                <a:gd name="connsiteY3" fmla="*/ 1178 h 1237805"/>
                <a:gd name="connsiteX4" fmla="*/ 1576991 w 5038078"/>
                <a:gd name="connsiteY4" fmla="*/ 0 h 1237805"/>
                <a:gd name="connsiteX5" fmla="*/ 3403320 w 5038078"/>
                <a:gd name="connsiteY5" fmla="*/ 271915 h 1237805"/>
                <a:gd name="connsiteX6" fmla="*/ 4672870 w 5038078"/>
                <a:gd name="connsiteY6" fmla="*/ 693394 h 1237805"/>
                <a:gd name="connsiteX7" fmla="*/ 5038078 w 5038078"/>
                <a:gd name="connsiteY7" fmla="*/ 795719 h 1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38078" h="1237805">
                  <a:moveTo>
                    <a:pt x="0" y="1237805"/>
                  </a:moveTo>
                  <a:lnTo>
                    <a:pt x="19230" y="1159609"/>
                  </a:lnTo>
                  <a:cubicBezTo>
                    <a:pt x="96961" y="850027"/>
                    <a:pt x="191605" y="533778"/>
                    <a:pt x="382219" y="333970"/>
                  </a:cubicBezTo>
                  <a:cubicBezTo>
                    <a:pt x="619171" y="85526"/>
                    <a:pt x="977934" y="5774"/>
                    <a:pt x="1315784" y="1178"/>
                  </a:cubicBezTo>
                  <a:lnTo>
                    <a:pt x="1576991" y="0"/>
                  </a:lnTo>
                  <a:cubicBezTo>
                    <a:pt x="2190813" y="3698"/>
                    <a:pt x="2830589" y="57744"/>
                    <a:pt x="3403320" y="271915"/>
                  </a:cubicBezTo>
                  <a:cubicBezTo>
                    <a:pt x="3828046" y="430728"/>
                    <a:pt x="4248519" y="568281"/>
                    <a:pt x="4672870" y="693394"/>
                  </a:cubicBezTo>
                  <a:lnTo>
                    <a:pt x="5038078" y="795719"/>
                  </a:lnTo>
                </a:path>
              </a:pathLst>
            </a:cu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venir Next LT Pro Light"/>
              </a:endParaRPr>
            </a:p>
          </p:txBody>
        </p:sp>
      </p:grpSp>
      <p:sp>
        <p:nvSpPr>
          <p:cNvPr id="3" name="Podnadpis 2">
            <a:extLst>
              <a:ext uri="{FF2B5EF4-FFF2-40B4-BE49-F238E27FC236}">
                <a16:creationId xmlns:a16="http://schemas.microsoft.com/office/drawing/2014/main" id="{CD9C4DF3-E490-5F80-1369-F6BA28690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4183" y="4329113"/>
            <a:ext cx="5782492" cy="1685925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Anna Šuríková</a:t>
            </a:r>
            <a:endParaRPr lang="cs-CZ" sz="1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M2.B</a:t>
            </a:r>
          </a:p>
          <a:p>
            <a:pPr algn="l"/>
            <a:r>
              <a:rPr lang="en-US" sz="1800" err="1">
                <a:latin typeface="Calibri" panose="020F0502020204030204" pitchFamily="34" charset="0"/>
                <a:cs typeface="Calibri" panose="020F0502020204030204" pitchFamily="34" charset="0"/>
              </a:rPr>
              <a:t>Číslo</a:t>
            </a: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err="1">
                <a:latin typeface="Calibri" panose="020F0502020204030204" pitchFamily="34" charset="0"/>
                <a:cs typeface="Calibri" panose="020F0502020204030204" pitchFamily="34" charset="0"/>
              </a:rPr>
              <a:t>projektu</a:t>
            </a: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: 2021-1-CZ01-KA121-VET-000010087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DEEB5F7-4238-CA1A-AF5F-E948FE26FA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85312" y="2415324"/>
            <a:ext cx="6448425" cy="1524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800" b="1" err="1">
                <a:solidFill>
                  <a:schemeClr val="bg2">
                    <a:lumMod val="50000"/>
                  </a:schemeClr>
                </a:solidFill>
                <a:latin typeface="Amasis MT Pro Black" panose="02040A04050005020304" pitchFamily="18" charset="-18"/>
                <a:cs typeface="Calibri" panose="020F0502020204030204" pitchFamily="34" charset="0"/>
              </a:rPr>
              <a:t>Stáž</a:t>
            </a:r>
            <a:r>
              <a:rPr lang="en-US" sz="4800" b="1">
                <a:solidFill>
                  <a:schemeClr val="bg2">
                    <a:lumMod val="50000"/>
                  </a:schemeClr>
                </a:solidFill>
                <a:latin typeface="Amasis MT Pro Black" panose="02040A04050005020304" pitchFamily="18" charset="-18"/>
                <a:cs typeface="Calibri" panose="020F0502020204030204" pitchFamily="34" charset="0"/>
              </a:rPr>
              <a:t> </a:t>
            </a:r>
            <a:r>
              <a:rPr lang="en-US" sz="4800" b="1" err="1">
                <a:solidFill>
                  <a:schemeClr val="bg2">
                    <a:lumMod val="50000"/>
                  </a:schemeClr>
                </a:solidFill>
                <a:latin typeface="Amasis MT Pro Black" panose="02040A04050005020304" pitchFamily="18" charset="-18"/>
                <a:cs typeface="Calibri" panose="020F0502020204030204" pitchFamily="34" charset="0"/>
              </a:rPr>
              <a:t>Lotyšsko</a:t>
            </a:r>
            <a:r>
              <a:rPr lang="en-US" sz="4800" b="1">
                <a:solidFill>
                  <a:schemeClr val="bg2">
                    <a:lumMod val="50000"/>
                  </a:schemeClr>
                </a:solidFill>
                <a:latin typeface="Amasis MT Pro Black" panose="02040A04050005020304" pitchFamily="18" charset="-18"/>
                <a:cs typeface="Calibri" panose="020F0502020204030204" pitchFamily="34" charset="0"/>
              </a:rPr>
              <a:t> - Riga</a:t>
            </a:r>
            <a:endParaRPr lang="en-US" sz="4800">
              <a:solidFill>
                <a:schemeClr val="bg2">
                  <a:lumMod val="50000"/>
                </a:schemeClr>
              </a:solidFill>
              <a:latin typeface="Amasis MT Pro Black" panose="02040A04050005020304" pitchFamily="18" charset="-18"/>
              <a:cs typeface="Calibri" panose="020F0502020204030204" pitchFamily="34" charset="0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E88A2FE2-CACB-01AD-43B1-5D1E178DB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548" y="729088"/>
            <a:ext cx="2870854" cy="58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095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Freeform: Shape 1030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043" name="Freeform: Shape 1032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044" name="Freeform: Shape 1034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045" name="Rectangle 1036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446A266-B826-BEBB-6206-E83DC09506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9" b="19285"/>
          <a:stretch/>
        </p:blipFill>
        <p:spPr bwMode="auto">
          <a:xfrm>
            <a:off x="20" y="10"/>
            <a:ext cx="1220722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6" name="Freeform: Shape 1038">
            <a:extLst>
              <a:ext uri="{FF2B5EF4-FFF2-40B4-BE49-F238E27FC236}">
                <a16:creationId xmlns:a16="http://schemas.microsoft.com/office/drawing/2014/main" id="{15A93C08-5026-4474-A6D5-87A03C135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78823" cy="6028256"/>
          </a:xfrm>
          <a:custGeom>
            <a:avLst/>
            <a:gdLst>
              <a:gd name="connsiteX0" fmla="*/ 0 w 5578823"/>
              <a:gd name="connsiteY0" fmla="*/ 0 h 6028256"/>
              <a:gd name="connsiteX1" fmla="*/ 3897606 w 5578823"/>
              <a:gd name="connsiteY1" fmla="*/ 0 h 6028256"/>
              <a:gd name="connsiteX2" fmla="*/ 4274232 w 5578823"/>
              <a:gd name="connsiteY2" fmla="*/ 360545 h 6028256"/>
              <a:gd name="connsiteX3" fmla="*/ 4673934 w 5578823"/>
              <a:gd name="connsiteY3" fmla="*/ 738354 h 6028256"/>
              <a:gd name="connsiteX4" fmla="*/ 5421862 w 5578823"/>
              <a:gd name="connsiteY4" fmla="*/ 1773839 h 6028256"/>
              <a:gd name="connsiteX5" fmla="*/ 5469198 w 5578823"/>
              <a:gd name="connsiteY5" fmla="*/ 3329255 h 6028256"/>
              <a:gd name="connsiteX6" fmla="*/ 4741546 w 5578823"/>
              <a:gd name="connsiteY6" fmla="*/ 4877588 h 6028256"/>
              <a:gd name="connsiteX7" fmla="*/ 1325600 w 5578823"/>
              <a:gd name="connsiteY7" fmla="*/ 5980388 h 6028256"/>
              <a:gd name="connsiteX8" fmla="*/ 137593 w 5578823"/>
              <a:gd name="connsiteY8" fmla="*/ 5804042 h 6028256"/>
              <a:gd name="connsiteX9" fmla="*/ 0 w 5578823"/>
              <a:gd name="connsiteY9" fmla="*/ 5760161 h 6028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78823" h="6028256">
                <a:moveTo>
                  <a:pt x="0" y="0"/>
                </a:moveTo>
                <a:lnTo>
                  <a:pt x="3897606" y="0"/>
                </a:lnTo>
                <a:lnTo>
                  <a:pt x="4274232" y="360545"/>
                </a:lnTo>
                <a:cubicBezTo>
                  <a:pt x="4408856" y="488910"/>
                  <a:pt x="4542134" y="615181"/>
                  <a:pt x="4673934" y="738354"/>
                </a:cubicBezTo>
                <a:cubicBezTo>
                  <a:pt x="5042663" y="1082881"/>
                  <a:pt x="5282330" y="1428108"/>
                  <a:pt x="5421862" y="1773839"/>
                </a:cubicBezTo>
                <a:cubicBezTo>
                  <a:pt x="5631101" y="2292214"/>
                  <a:pt x="5614731" y="2811325"/>
                  <a:pt x="5469198" y="3329255"/>
                </a:cubicBezTo>
                <a:cubicBezTo>
                  <a:pt x="5323662" y="3847185"/>
                  <a:pt x="5048962" y="4363935"/>
                  <a:pt x="4741546" y="4877588"/>
                </a:cubicBezTo>
                <a:cubicBezTo>
                  <a:pt x="4027238" y="6071494"/>
                  <a:pt x="2764972" y="6102970"/>
                  <a:pt x="1325600" y="5980388"/>
                </a:cubicBezTo>
                <a:cubicBezTo>
                  <a:pt x="903947" y="5944442"/>
                  <a:pt x="499735" y="5907589"/>
                  <a:pt x="137593" y="5804042"/>
                </a:cubicBezTo>
                <a:lnTo>
                  <a:pt x="0" y="5760161"/>
                </a:lnTo>
                <a:close/>
              </a:path>
            </a:pathLst>
          </a:cu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41" name="Freeform: Shape 1040">
            <a:extLst>
              <a:ext uri="{FF2B5EF4-FFF2-40B4-BE49-F238E27FC236}">
                <a16:creationId xmlns:a16="http://schemas.microsoft.com/office/drawing/2014/main" id="{E633B38B-B87A-4288-A20F-0223A6C27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F1E0937-4B66-7DB2-99EA-32BF05530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867878"/>
            <a:ext cx="4127635" cy="282822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Výklad</a:t>
            </a:r>
            <a:r>
              <a:rPr lang="en-US" b="1" kern="120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pro </a:t>
            </a:r>
            <a:r>
              <a:rPr lang="en-US" b="1" kern="120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naše</a:t>
            </a:r>
            <a:r>
              <a:rPr lang="en-US" b="1" kern="120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kern="120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spolužáky</a:t>
            </a:r>
            <a:r>
              <a:rPr lang="en-US" b="1" kern="120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b="1" kern="120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jiné</a:t>
            </a:r>
            <a:r>
              <a:rPr lang="en-US" b="1" kern="120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student</a:t>
            </a:r>
            <a:r>
              <a:rPr lang="cs-CZ" b="1" kern="120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y</a:t>
            </a:r>
            <a:r>
              <a:rPr lang="en-US" b="1" kern="120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ERASMU</a:t>
            </a:r>
          </a:p>
        </p:txBody>
      </p:sp>
    </p:spTree>
    <p:extLst>
      <p:ext uri="{BB962C8B-B14F-4D97-AF65-F5344CB8AC3E}">
        <p14:creationId xmlns:p14="http://schemas.microsoft.com/office/powerpoint/2010/main" val="28733528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9">
            <a:extLst>
              <a:ext uri="{FF2B5EF4-FFF2-40B4-BE49-F238E27FC236}">
                <a16:creationId xmlns:a16="http://schemas.microsoft.com/office/drawing/2014/main" id="{D2B82E2D-5822-450E-85CC-AE5EDD01E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5EE3221-91C1-61E3-906A-2A731959F8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25" r="8125"/>
          <a:stretch/>
        </p:blipFill>
        <p:spPr>
          <a:xfrm>
            <a:off x="2" y="10"/>
            <a:ext cx="4063593" cy="685799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8E165B2-BFCE-6663-02A5-66091988B3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250"/>
          <a:stretch/>
        </p:blipFill>
        <p:spPr>
          <a:xfrm>
            <a:off x="4064204" y="10"/>
            <a:ext cx="4063593" cy="685799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2390D9D9-012C-5E9B-192A-B84DC35CEF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66" r="10584"/>
          <a:stretch/>
        </p:blipFill>
        <p:spPr>
          <a:xfrm>
            <a:off x="8128407" y="10"/>
            <a:ext cx="40635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373991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2DD6955-C8AA-0467-0F66-34F1A2D695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418"/>
          <a:stretch/>
        </p:blipFill>
        <p:spPr>
          <a:xfrm>
            <a:off x="2" y="10"/>
            <a:ext cx="5578823" cy="6028246"/>
          </a:xfrm>
          <a:custGeom>
            <a:avLst/>
            <a:gdLst/>
            <a:ahLst/>
            <a:cxnLst/>
            <a:rect l="l" t="t" r="r" b="b"/>
            <a:pathLst>
              <a:path w="5578823" h="6028256">
                <a:moveTo>
                  <a:pt x="0" y="0"/>
                </a:moveTo>
                <a:lnTo>
                  <a:pt x="3897606" y="0"/>
                </a:lnTo>
                <a:lnTo>
                  <a:pt x="4274232" y="360545"/>
                </a:lnTo>
                <a:cubicBezTo>
                  <a:pt x="4408856" y="488910"/>
                  <a:pt x="4542134" y="615181"/>
                  <a:pt x="4673934" y="738354"/>
                </a:cubicBezTo>
                <a:cubicBezTo>
                  <a:pt x="5042663" y="1082881"/>
                  <a:pt x="5282330" y="1428108"/>
                  <a:pt x="5421862" y="1773839"/>
                </a:cubicBezTo>
                <a:cubicBezTo>
                  <a:pt x="5631101" y="2292214"/>
                  <a:pt x="5614731" y="2811325"/>
                  <a:pt x="5469198" y="3329255"/>
                </a:cubicBezTo>
                <a:cubicBezTo>
                  <a:pt x="5323662" y="3847185"/>
                  <a:pt x="5048962" y="4363935"/>
                  <a:pt x="4741546" y="4877588"/>
                </a:cubicBezTo>
                <a:cubicBezTo>
                  <a:pt x="4027238" y="6071494"/>
                  <a:pt x="2764972" y="6102970"/>
                  <a:pt x="1325600" y="5980388"/>
                </a:cubicBezTo>
                <a:cubicBezTo>
                  <a:pt x="903947" y="5944442"/>
                  <a:pt x="499735" y="5907589"/>
                  <a:pt x="137593" y="5804042"/>
                </a:cubicBezTo>
                <a:lnTo>
                  <a:pt x="0" y="5760161"/>
                </a:lnTo>
                <a:close/>
              </a:path>
            </a:pathLst>
          </a:cu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633B38B-B87A-4288-A20F-0223A6C27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F156AA-5909-8000-63E0-CA72055F9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286000"/>
            <a:ext cx="5334000" cy="3810001"/>
          </a:xfrm>
        </p:spPr>
        <p:txBody>
          <a:bodyPr>
            <a:normAutofit/>
          </a:bodyPr>
          <a:lstStyle/>
          <a:p>
            <a:r>
              <a:rPr lang="cs-CZ" sz="2400"/>
              <a:t>Poznávání kultury města</a:t>
            </a:r>
          </a:p>
          <a:p>
            <a:r>
              <a:rPr lang="cs-CZ" sz="2400"/>
              <a:t>Plavba lodí přes řeku </a:t>
            </a:r>
            <a:r>
              <a:rPr lang="cs-CZ" sz="2400" err="1"/>
              <a:t>Daugava</a:t>
            </a:r>
            <a:endParaRPr lang="cs-CZ" sz="2400"/>
          </a:p>
          <a:p>
            <a:r>
              <a:rPr lang="cs-CZ" sz="2400"/>
              <a:t>Prohlídka zámku a domu </a:t>
            </a:r>
            <a:r>
              <a:rPr lang="cs-CZ" sz="2400" err="1"/>
              <a:t>Černohlavců</a:t>
            </a:r>
            <a:endParaRPr lang="cs-CZ" sz="2400"/>
          </a:p>
          <a:p>
            <a:r>
              <a:rPr lang="cs-CZ" sz="2400"/>
              <a:t>Návštěva pláže </a:t>
            </a:r>
            <a:r>
              <a:rPr lang="cs-CZ" sz="2400" err="1"/>
              <a:t>Jurmala</a:t>
            </a:r>
            <a:endParaRPr lang="cs-CZ" sz="2400"/>
          </a:p>
          <a:p>
            <a:endParaRPr lang="cs-CZ" sz="240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B5431B5-9397-A95C-33E0-051EA1590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762000"/>
            <a:ext cx="6210300" cy="1524000"/>
          </a:xfrm>
        </p:spPr>
        <p:txBody>
          <a:bodyPr>
            <a:normAutofit/>
          </a:bodyPr>
          <a:lstStyle/>
          <a:p>
            <a:r>
              <a:rPr lang="cs-CZ" b="1">
                <a:solidFill>
                  <a:srgbClr val="002060"/>
                </a:solidFill>
                <a:latin typeface="Amasis MT Pro Black" panose="02040A04050005020304" pitchFamily="18" charset="-18"/>
              </a:rPr>
              <a:t>Volnočasové aktivity</a:t>
            </a:r>
          </a:p>
        </p:txBody>
      </p:sp>
    </p:spTree>
    <p:extLst>
      <p:ext uri="{BB962C8B-B14F-4D97-AF65-F5344CB8AC3E}">
        <p14:creationId xmlns:p14="http://schemas.microsoft.com/office/powerpoint/2010/main" val="8722023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1" name="Rectangle 2054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28DACE6-C727-311A-D30F-F936914B8C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0" r="-3" b="10418"/>
          <a:stretch/>
        </p:blipFill>
        <p:spPr bwMode="auto"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B475B18-96C8-E3AB-82CE-D336F193F9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146" b="24405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01C431D-4F80-5B10-AF63-CC84ADA92F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773" r="1" b="15219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73397286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8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10">
            <a:extLst>
              <a:ext uri="{FF2B5EF4-FFF2-40B4-BE49-F238E27FC236}">
                <a16:creationId xmlns:a16="http://schemas.microsoft.com/office/drawing/2014/main" id="{66FC6F62-FEC6-45C4-B697-39FDA62A9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653162" y="-776838"/>
            <a:ext cx="762001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4C96D71-2348-8416-54E6-7DCE649484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17456"/>
          <a:stretch/>
        </p:blipFill>
        <p:spPr>
          <a:xfrm>
            <a:off x="762000" y="762001"/>
            <a:ext cx="4572000" cy="5334000"/>
          </a:xfrm>
          <a:prstGeom prst="rect">
            <a:avLst/>
          </a:prstGeom>
        </p:spPr>
      </p:pic>
      <p:grpSp>
        <p:nvGrpSpPr>
          <p:cNvPr id="22" name="Group 12">
            <a:extLst>
              <a:ext uri="{FF2B5EF4-FFF2-40B4-BE49-F238E27FC236}">
                <a16:creationId xmlns:a16="http://schemas.microsoft.com/office/drawing/2014/main" id="{F8D7210F-BCFD-46C1-9A2C-3717368B1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" y="5829359"/>
            <a:ext cx="4333875" cy="1028642"/>
            <a:chOff x="7153921" y="5829359"/>
            <a:chExt cx="5038079" cy="1028642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C96BB9F-FD85-4689-A888-9A5AA0A145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63906" y="5913098"/>
              <a:ext cx="4228094" cy="944903"/>
            </a:xfrm>
            <a:custGeom>
              <a:avLst/>
              <a:gdLst>
                <a:gd name="connsiteX0" fmla="*/ 1673074 w 4228094"/>
                <a:gd name="connsiteY0" fmla="*/ 230 h 1137038"/>
                <a:gd name="connsiteX1" fmla="*/ 3676781 w 4228094"/>
                <a:gd name="connsiteY1" fmla="*/ 298555 h 1137038"/>
                <a:gd name="connsiteX2" fmla="*/ 4025527 w 4228094"/>
                <a:gd name="connsiteY2" fmla="*/ 425010 h 1137038"/>
                <a:gd name="connsiteX3" fmla="*/ 4228094 w 4228094"/>
                <a:gd name="connsiteY3" fmla="*/ 494088 h 1137038"/>
                <a:gd name="connsiteX4" fmla="*/ 4228094 w 4228094"/>
                <a:gd name="connsiteY4" fmla="*/ 1137038 h 1137038"/>
                <a:gd name="connsiteX5" fmla="*/ 0 w 4228094"/>
                <a:gd name="connsiteY5" fmla="*/ 1137038 h 1137038"/>
                <a:gd name="connsiteX6" fmla="*/ 18109 w 4228094"/>
                <a:gd name="connsiteY6" fmla="*/ 1068877 h 1137038"/>
                <a:gd name="connsiteX7" fmla="*/ 362264 w 4228094"/>
                <a:gd name="connsiteY7" fmla="*/ 366637 h 1137038"/>
                <a:gd name="connsiteX8" fmla="*/ 1386499 w 4228094"/>
                <a:gd name="connsiteY8" fmla="*/ 1522 h 1137038"/>
                <a:gd name="connsiteX9" fmla="*/ 1673074 w 4228094"/>
                <a:gd name="connsiteY9" fmla="*/ 230 h 113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28094" h="1137038">
                  <a:moveTo>
                    <a:pt x="1673074" y="230"/>
                  </a:moveTo>
                  <a:cubicBezTo>
                    <a:pt x="2346512" y="4287"/>
                    <a:pt x="3048424" y="63583"/>
                    <a:pt x="3676781" y="298555"/>
                  </a:cubicBezTo>
                  <a:cubicBezTo>
                    <a:pt x="3793275" y="342114"/>
                    <a:pt x="3909477" y="384216"/>
                    <a:pt x="4025527" y="425010"/>
                  </a:cubicBezTo>
                  <a:lnTo>
                    <a:pt x="4228094" y="494088"/>
                  </a:lnTo>
                  <a:lnTo>
                    <a:pt x="4228094" y="1137038"/>
                  </a:lnTo>
                  <a:lnTo>
                    <a:pt x="0" y="1137038"/>
                  </a:lnTo>
                  <a:lnTo>
                    <a:pt x="18109" y="1068877"/>
                  </a:lnTo>
                  <a:cubicBezTo>
                    <a:pt x="95047" y="799139"/>
                    <a:pt x="194962" y="542008"/>
                    <a:pt x="362264" y="366637"/>
                  </a:cubicBezTo>
                  <a:cubicBezTo>
                    <a:pt x="622229" y="94062"/>
                    <a:pt x="1015836" y="6565"/>
                    <a:pt x="1386499" y="1522"/>
                  </a:cubicBezTo>
                  <a:cubicBezTo>
                    <a:pt x="1481245" y="198"/>
                    <a:pt x="1576869" y="-349"/>
                    <a:pt x="1673074" y="2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500">
                <a:solidFill>
                  <a:schemeClr val="bg1"/>
                </a:solidFill>
                <a:latin typeface="Avenir Next LT Pro" panose="020B05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8545FC7-27EF-4BF9-A88F-35F089DF69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53921" y="5829359"/>
              <a:ext cx="5038078" cy="1028642"/>
            </a:xfrm>
            <a:custGeom>
              <a:avLst/>
              <a:gdLst>
                <a:gd name="connsiteX0" fmla="*/ 1576991 w 5038078"/>
                <a:gd name="connsiteY0" fmla="*/ 210 h 1238015"/>
                <a:gd name="connsiteX1" fmla="*/ 3403320 w 5038078"/>
                <a:gd name="connsiteY1" fmla="*/ 272125 h 1238015"/>
                <a:gd name="connsiteX2" fmla="*/ 4672870 w 5038078"/>
                <a:gd name="connsiteY2" fmla="*/ 693604 h 1238015"/>
                <a:gd name="connsiteX3" fmla="*/ 5038078 w 5038078"/>
                <a:gd name="connsiteY3" fmla="*/ 795929 h 1238015"/>
                <a:gd name="connsiteX4" fmla="*/ 5038078 w 5038078"/>
                <a:gd name="connsiteY4" fmla="*/ 1238015 h 1238015"/>
                <a:gd name="connsiteX5" fmla="*/ 0 w 5038078"/>
                <a:gd name="connsiteY5" fmla="*/ 1238015 h 1238015"/>
                <a:gd name="connsiteX6" fmla="*/ 19230 w 5038078"/>
                <a:gd name="connsiteY6" fmla="*/ 1159819 h 1238015"/>
                <a:gd name="connsiteX7" fmla="*/ 382219 w 5038078"/>
                <a:gd name="connsiteY7" fmla="*/ 334180 h 1238015"/>
                <a:gd name="connsiteX8" fmla="*/ 1315784 w 5038078"/>
                <a:gd name="connsiteY8" fmla="*/ 1388 h 1238015"/>
                <a:gd name="connsiteX9" fmla="*/ 1576991 w 5038078"/>
                <a:gd name="connsiteY9" fmla="*/ 210 h 123801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049689"/>
                <a:gd name="connsiteY0" fmla="*/ 1237805 h 1423588"/>
                <a:gd name="connsiteX1" fmla="*/ 19230 w 5049689"/>
                <a:gd name="connsiteY1" fmla="*/ 1159609 h 1423588"/>
                <a:gd name="connsiteX2" fmla="*/ 382219 w 5049689"/>
                <a:gd name="connsiteY2" fmla="*/ 333970 h 1423588"/>
                <a:gd name="connsiteX3" fmla="*/ 1315784 w 5049689"/>
                <a:gd name="connsiteY3" fmla="*/ 1178 h 1423588"/>
                <a:gd name="connsiteX4" fmla="*/ 1576991 w 5049689"/>
                <a:gd name="connsiteY4" fmla="*/ 0 h 1423588"/>
                <a:gd name="connsiteX5" fmla="*/ 3403320 w 5049689"/>
                <a:gd name="connsiteY5" fmla="*/ 271915 h 1423588"/>
                <a:gd name="connsiteX6" fmla="*/ 4672870 w 5049689"/>
                <a:gd name="connsiteY6" fmla="*/ 693394 h 1423588"/>
                <a:gd name="connsiteX7" fmla="*/ 5038078 w 5049689"/>
                <a:gd name="connsiteY7" fmla="*/ 795719 h 1423588"/>
                <a:gd name="connsiteX8" fmla="*/ 5049689 w 5049689"/>
                <a:gd name="connsiteY8" fmla="*/ 1423588 h 1423588"/>
                <a:gd name="connsiteX0" fmla="*/ 0 w 5038078"/>
                <a:gd name="connsiteY0" fmla="*/ 1237805 h 1237805"/>
                <a:gd name="connsiteX1" fmla="*/ 19230 w 5038078"/>
                <a:gd name="connsiteY1" fmla="*/ 1159609 h 1237805"/>
                <a:gd name="connsiteX2" fmla="*/ 382219 w 5038078"/>
                <a:gd name="connsiteY2" fmla="*/ 333970 h 1237805"/>
                <a:gd name="connsiteX3" fmla="*/ 1315784 w 5038078"/>
                <a:gd name="connsiteY3" fmla="*/ 1178 h 1237805"/>
                <a:gd name="connsiteX4" fmla="*/ 1576991 w 5038078"/>
                <a:gd name="connsiteY4" fmla="*/ 0 h 1237805"/>
                <a:gd name="connsiteX5" fmla="*/ 3403320 w 5038078"/>
                <a:gd name="connsiteY5" fmla="*/ 271915 h 1237805"/>
                <a:gd name="connsiteX6" fmla="*/ 4672870 w 5038078"/>
                <a:gd name="connsiteY6" fmla="*/ 693394 h 1237805"/>
                <a:gd name="connsiteX7" fmla="*/ 5038078 w 5038078"/>
                <a:gd name="connsiteY7" fmla="*/ 795719 h 1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38078" h="1237805">
                  <a:moveTo>
                    <a:pt x="0" y="1237805"/>
                  </a:moveTo>
                  <a:lnTo>
                    <a:pt x="19230" y="1159609"/>
                  </a:lnTo>
                  <a:cubicBezTo>
                    <a:pt x="96961" y="850027"/>
                    <a:pt x="191605" y="533778"/>
                    <a:pt x="382219" y="333970"/>
                  </a:cubicBezTo>
                  <a:cubicBezTo>
                    <a:pt x="619171" y="85526"/>
                    <a:pt x="977934" y="5774"/>
                    <a:pt x="1315784" y="1178"/>
                  </a:cubicBezTo>
                  <a:lnTo>
                    <a:pt x="1576991" y="0"/>
                  </a:lnTo>
                  <a:cubicBezTo>
                    <a:pt x="2190813" y="3698"/>
                    <a:pt x="2830589" y="57744"/>
                    <a:pt x="3403320" y="271915"/>
                  </a:cubicBezTo>
                  <a:cubicBezTo>
                    <a:pt x="3828046" y="430728"/>
                    <a:pt x="4248519" y="568281"/>
                    <a:pt x="4672870" y="693394"/>
                  </a:cubicBezTo>
                  <a:lnTo>
                    <a:pt x="5038078" y="795719"/>
                  </a:lnTo>
                </a:path>
              </a:pathLst>
            </a:cu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venir Next LT Pro Light"/>
              </a:endParaRPr>
            </a:p>
          </p:txBody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F1B365-526A-D4C1-9D7E-9D28E1463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286000"/>
            <a:ext cx="5334000" cy="3810001"/>
          </a:xfrm>
        </p:spPr>
        <p:txBody>
          <a:bodyPr>
            <a:normAutofit/>
          </a:bodyPr>
          <a:lstStyle/>
          <a:p>
            <a:r>
              <a:rPr lang="cs-CZ" sz="2400"/>
              <a:t>Seznámení s novými lidmi a prostředím</a:t>
            </a:r>
          </a:p>
          <a:p>
            <a:r>
              <a:rPr lang="cs-CZ" sz="2400"/>
              <a:t>Poznání nové kultury a jazyka</a:t>
            </a:r>
          </a:p>
          <a:p>
            <a:r>
              <a:rPr lang="cs-CZ" sz="2400"/>
              <a:t>Vypořádání se ze skupinou lidí jako průvodce</a:t>
            </a:r>
          </a:p>
          <a:p>
            <a:r>
              <a:rPr lang="cs-CZ" sz="2400"/>
              <a:t>Činnost muzea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7B9E60C-534C-14FF-FF3F-8AA22C8B7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9737" y="762000"/>
            <a:ext cx="6486525" cy="1524000"/>
          </a:xfrm>
        </p:spPr>
        <p:txBody>
          <a:bodyPr>
            <a:normAutofit/>
          </a:bodyPr>
          <a:lstStyle/>
          <a:p>
            <a:r>
              <a:rPr lang="cs-CZ" sz="3200" b="1">
                <a:solidFill>
                  <a:srgbClr val="92D050"/>
                </a:solidFill>
                <a:latin typeface="Arial Black" panose="020B0A04020102020204" pitchFamily="34" charset="0"/>
              </a:rPr>
              <a:t>Přínos – získané dovednosti</a:t>
            </a:r>
          </a:p>
        </p:txBody>
      </p:sp>
    </p:spTree>
    <p:extLst>
      <p:ext uri="{BB962C8B-B14F-4D97-AF65-F5344CB8AC3E}">
        <p14:creationId xmlns:p14="http://schemas.microsoft.com/office/powerpoint/2010/main" val="23817890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24085B-68E1-AE27-EC06-2B8484D7E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D4542B-6BC5-85B8-3D84-178C191730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400">
                <a:hlinkClick r:id="rId2"/>
              </a:rPr>
              <a:t>https://www.karamuzejs.lv/index.php/lkm/proclamation-latvian-state-and-war-independence1918-1920</a:t>
            </a:r>
            <a:endParaRPr lang="cs-CZ" sz="1400"/>
          </a:p>
          <a:p>
            <a:r>
              <a:rPr lang="cs-CZ" sz="1400"/>
              <a:t>https://www.google.com/search?q=latvian+war+museum&amp;sxsrf=ALiCzsa4QbFR3AmaQZHiL__jhZJM39GO0A:1655751904304&amp;source=lnms&amp;tbm=isch&amp;sa=X&amp;ved=2ahUKEwiIkd7A3Lz4AhWnSvEDHQ8VCyQQ_AUoAnoECAIQBA&amp;biw=1163&amp;bih=554&amp;dpr=1.65#imgrc=VsNWX-zHRdGoiM&amp;imgdii=FyrdYX69EcqkPM</a:t>
            </a:r>
          </a:p>
          <a:p>
            <a:r>
              <a:rPr lang="cs-CZ" sz="1400">
                <a:hlinkClick r:id="rId3"/>
              </a:rPr>
              <a:t>https://www.familywithkids.com/en/latvia/catalog/latvian-war-museum-riga</a:t>
            </a:r>
            <a:endParaRPr lang="cs-CZ" sz="1400"/>
          </a:p>
          <a:p>
            <a:r>
              <a:rPr lang="cs-CZ" sz="1400"/>
              <a:t>https://www.google.com/search?q=noc+v+muzeu&amp;sxsrf=ALiCzsYIQ_oZXXMdLicfzbHbn1FuT0y6DA:1655754315686&amp;source=lnms&amp;tbm=isch&amp;sa=X&amp;ved=2ahUKEwjwkMm-5bz4AhVJyaQKHV20DBIQ_AUoAXoECAIQAw&amp;biw=1163&amp;bih=554&amp;dpr=1.65#imgrc=3cU2dV5Zzpx6dM</a:t>
            </a:r>
          </a:p>
        </p:txBody>
      </p:sp>
    </p:spTree>
    <p:extLst>
      <p:ext uri="{BB962C8B-B14F-4D97-AF65-F5344CB8AC3E}">
        <p14:creationId xmlns:p14="http://schemas.microsoft.com/office/powerpoint/2010/main" val="1782718301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A6723EA-C006-BD39-FA7A-C8E381DC07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5"/>
          <a:stretch/>
        </p:blipFill>
        <p:spPr>
          <a:xfrm>
            <a:off x="0" y="10"/>
            <a:ext cx="1220722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ED8FC7E-742C-4B53-B6FF-F19F8EDA28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1928"/>
            <a:ext cx="12191999" cy="5058137"/>
          </a:xfrm>
          <a:prstGeom prst="rect">
            <a:avLst/>
          </a:prstGeom>
          <a:gradFill flip="none" rotWithShape="1">
            <a:gsLst>
              <a:gs pos="50000">
                <a:schemeClr val="bg1">
                  <a:alpha val="30000"/>
                </a:schemeClr>
              </a:gs>
              <a:gs pos="80000">
                <a:schemeClr val="bg1">
                  <a:alpha val="15000"/>
                </a:schemeClr>
              </a:gs>
              <a:gs pos="0">
                <a:schemeClr val="bg1">
                  <a:alpha val="0"/>
                </a:schemeClr>
              </a:gs>
              <a:gs pos="2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100017A-932C-5E5A-7B0A-524412DAE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1426" y="3836114"/>
            <a:ext cx="8009146" cy="221284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6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Děkuj</a:t>
            </a:r>
            <a:r>
              <a:rPr lang="cs-CZ" sz="4600"/>
              <a:t>i</a:t>
            </a:r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za </a:t>
            </a:r>
            <a:r>
              <a:rPr lang="en-US" sz="46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pozornost</a:t>
            </a:r>
            <a:br>
              <a:rPr lang="cs-CZ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cs-CZ" sz="2000"/>
              <a:t>Anna </a:t>
            </a:r>
            <a:r>
              <a:rPr lang="cs-CZ" sz="2000" err="1"/>
              <a:t>šuríková</a:t>
            </a:r>
            <a:r>
              <a:rPr lang="cs-CZ" sz="2000"/>
              <a:t> M2.B</a:t>
            </a:r>
            <a:endParaRPr lang="en-US" sz="2000" kern="1200">
              <a:solidFill>
                <a:schemeClr val="tx1"/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1F86BCA-3A69-3619-CB39-1EB967B54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183" y="516871"/>
            <a:ext cx="2870854" cy="58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7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A13B60C-56B1-46B4-98A6-1482A52E76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 flipV="1">
            <a:off x="31865" y="-31864"/>
            <a:ext cx="4785362" cy="4849091"/>
          </a:xfrm>
          <a:custGeom>
            <a:avLst/>
            <a:gdLst>
              <a:gd name="connsiteX0" fmla="*/ 0 w 4212773"/>
              <a:gd name="connsiteY0" fmla="*/ 0 h 6498740"/>
              <a:gd name="connsiteX1" fmla="*/ 159023 w 4212773"/>
              <a:gd name="connsiteY1" fmla="*/ 12872 h 6498740"/>
              <a:gd name="connsiteX2" fmla="*/ 1697597 w 4212773"/>
              <a:gd name="connsiteY2" fmla="*/ 306418 h 6498740"/>
              <a:gd name="connsiteX3" fmla="*/ 4047822 w 4212773"/>
              <a:gd name="connsiteY3" fmla="*/ 3511272 h 6498740"/>
              <a:gd name="connsiteX4" fmla="*/ 3551503 w 4212773"/>
              <a:gd name="connsiteY4" fmla="*/ 6184235 h 6498740"/>
              <a:gd name="connsiteX5" fmla="*/ 3163159 w 4212773"/>
              <a:gd name="connsiteY5" fmla="*/ 6459073 h 6498740"/>
              <a:gd name="connsiteX6" fmla="*/ 3092077 w 4212773"/>
              <a:gd name="connsiteY6" fmla="*/ 6498740 h 6498740"/>
              <a:gd name="connsiteX7" fmla="*/ 0 w 4212773"/>
              <a:gd name="connsiteY7" fmla="*/ 6498740 h 6498740"/>
              <a:gd name="connsiteX8" fmla="*/ 0 w 4212773"/>
              <a:gd name="connsiteY8" fmla="*/ 0 h 649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12773" h="6498740">
                <a:moveTo>
                  <a:pt x="0" y="0"/>
                </a:moveTo>
                <a:lnTo>
                  <a:pt x="159023" y="12872"/>
                </a:lnTo>
                <a:cubicBezTo>
                  <a:pt x="659101" y="63644"/>
                  <a:pt x="1176498" y="175345"/>
                  <a:pt x="1697597" y="306418"/>
                </a:cubicBezTo>
                <a:cubicBezTo>
                  <a:pt x="3312474" y="712392"/>
                  <a:pt x="3742395" y="1999786"/>
                  <a:pt x="4047822" y="3511272"/>
                </a:cubicBezTo>
                <a:cubicBezTo>
                  <a:pt x="4252232" y="4523358"/>
                  <a:pt x="4422733" y="5443193"/>
                  <a:pt x="3551503" y="6184235"/>
                </a:cubicBezTo>
                <a:cubicBezTo>
                  <a:pt x="3429343" y="6288166"/>
                  <a:pt x="3299185" y="6378784"/>
                  <a:pt x="3163159" y="6459073"/>
                </a:cubicBezTo>
                <a:lnTo>
                  <a:pt x="3092077" y="6498740"/>
                </a:lnTo>
                <a:lnTo>
                  <a:pt x="0" y="649874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024A8E9-062E-406A-BE10-CED280011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 flipV="1">
            <a:off x="341352" y="-341351"/>
            <a:ext cx="4651297" cy="5334001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rgbClr val="F1CB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C98602D-7141-5C85-111D-CA7738E55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62000"/>
            <a:ext cx="3048001" cy="2286000"/>
          </a:xfrm>
        </p:spPr>
        <p:txBody>
          <a:bodyPr anchor="b">
            <a:normAutofit/>
          </a:bodyPr>
          <a:lstStyle/>
          <a:p>
            <a:r>
              <a:rPr lang="cs-CZ" sz="6600" b="1" dirty="0">
                <a:solidFill>
                  <a:srgbClr val="92D050"/>
                </a:solidFill>
              </a:rPr>
              <a:t>Úvod</a:t>
            </a:r>
          </a:p>
        </p:txBody>
      </p:sp>
      <p:graphicFrame>
        <p:nvGraphicFramePr>
          <p:cNvPr id="7" name="Zástupný obsah 2">
            <a:extLst>
              <a:ext uri="{FF2B5EF4-FFF2-40B4-BE49-F238E27FC236}">
                <a16:creationId xmlns:a16="http://schemas.microsoft.com/office/drawing/2014/main" id="{47EC7A7B-2AF7-1AB6-DBD8-596D323FAD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7952228"/>
              </p:ext>
            </p:extLst>
          </p:nvPr>
        </p:nvGraphicFramePr>
        <p:xfrm>
          <a:off x="5334000" y="762000"/>
          <a:ext cx="60960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683675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B68CC676-410C-F251-0CC6-251CC0365E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8" b="9821"/>
          <a:stretch/>
        </p:blipFill>
        <p:spPr>
          <a:xfrm>
            <a:off x="20" y="10"/>
            <a:ext cx="12207220" cy="6857990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6C2F60D-36DC-4E6D-8544-3562BBABA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116827" y="1782827"/>
            <a:ext cx="4332910" cy="5817436"/>
          </a:xfrm>
          <a:custGeom>
            <a:avLst/>
            <a:gdLst>
              <a:gd name="connsiteX0" fmla="*/ 3175347 w 4332910"/>
              <a:gd name="connsiteY0" fmla="*/ 710 h 5817436"/>
              <a:gd name="connsiteX1" fmla="*/ 3972229 w 4332910"/>
              <a:gd name="connsiteY1" fmla="*/ 94304 h 5817436"/>
              <a:gd name="connsiteX2" fmla="*/ 4332910 w 4332910"/>
              <a:gd name="connsiteY2" fmla="*/ 180296 h 5817436"/>
              <a:gd name="connsiteX3" fmla="*/ 4332910 w 4332910"/>
              <a:gd name="connsiteY3" fmla="*/ 5817436 h 5817436"/>
              <a:gd name="connsiteX4" fmla="*/ 1006557 w 4332910"/>
              <a:gd name="connsiteY4" fmla="*/ 5817436 h 5817436"/>
              <a:gd name="connsiteX5" fmla="*/ 866510 w 4332910"/>
              <a:gd name="connsiteY5" fmla="*/ 5609583 h 5817436"/>
              <a:gd name="connsiteX6" fmla="*/ 351747 w 4332910"/>
              <a:gd name="connsiteY6" fmla="*/ 2263621 h 5817436"/>
              <a:gd name="connsiteX7" fmla="*/ 1381666 w 4332910"/>
              <a:gd name="connsiteY7" fmla="*/ 845238 h 5817436"/>
              <a:gd name="connsiteX8" fmla="*/ 2751595 w 4332910"/>
              <a:gd name="connsiteY8" fmla="*/ 47742 h 5817436"/>
              <a:gd name="connsiteX9" fmla="*/ 3175347 w 4332910"/>
              <a:gd name="connsiteY9" fmla="*/ 710 h 5817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32910" h="5817436">
                <a:moveTo>
                  <a:pt x="3175347" y="710"/>
                </a:moveTo>
                <a:cubicBezTo>
                  <a:pt x="3421493" y="-5064"/>
                  <a:pt x="3686120" y="24227"/>
                  <a:pt x="3972229" y="94304"/>
                </a:cubicBezTo>
                <a:lnTo>
                  <a:pt x="4332910" y="180296"/>
                </a:lnTo>
                <a:lnTo>
                  <a:pt x="4332910" y="5817436"/>
                </a:lnTo>
                <a:lnTo>
                  <a:pt x="1006557" y="5817436"/>
                </a:lnTo>
                <a:lnTo>
                  <a:pt x="866510" y="5609583"/>
                </a:lnTo>
                <a:cubicBezTo>
                  <a:pt x="140071" y="4515211"/>
                  <a:pt x="-376405" y="3480830"/>
                  <a:pt x="351747" y="2263621"/>
                </a:cubicBezTo>
                <a:cubicBezTo>
                  <a:pt x="664977" y="1739861"/>
                  <a:pt x="994988" y="1240809"/>
                  <a:pt x="1381666" y="845238"/>
                </a:cubicBezTo>
                <a:cubicBezTo>
                  <a:pt x="1768346" y="449669"/>
                  <a:pt x="2211693" y="157580"/>
                  <a:pt x="2751595" y="47742"/>
                </a:cubicBezTo>
                <a:cubicBezTo>
                  <a:pt x="2886624" y="20264"/>
                  <a:pt x="3027659" y="4175"/>
                  <a:pt x="3175347" y="710"/>
                </a:cubicBezTo>
                <a:close/>
              </a:path>
            </a:pathLst>
          </a:cu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CFFC7D5-8758-4C87-A839-9FF78F543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7117358">
            <a:off x="6005381" y="2073697"/>
            <a:ext cx="5867664" cy="5317986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  <a:gd name="connsiteX0" fmla="*/ 0 w 1085312"/>
              <a:gd name="connsiteY0" fmla="*/ 0 h 2441440"/>
              <a:gd name="connsiteX1" fmla="*/ 53089 w 1085312"/>
              <a:gd name="connsiteY1" fmla="*/ 4542 h 2441440"/>
              <a:gd name="connsiteX2" fmla="*/ 790077 w 1085312"/>
              <a:gd name="connsiteY2" fmla="*/ 872756 h 2441440"/>
              <a:gd name="connsiteX3" fmla="*/ 1085252 w 1085312"/>
              <a:gd name="connsiteY3" fmla="*/ 1943649 h 2441440"/>
              <a:gd name="connsiteX4" fmla="*/ 1064832 w 1085312"/>
              <a:gd name="connsiteY4" fmla="*/ 2198094 h 2441440"/>
              <a:gd name="connsiteX5" fmla="*/ 1043734 w 1085312"/>
              <a:gd name="connsiteY5" fmla="*/ 2315675 h 2441440"/>
              <a:gd name="connsiteX6" fmla="*/ 59456 w 1085312"/>
              <a:gd name="connsiteY6" fmla="*/ 2441440 h 2441440"/>
              <a:gd name="connsiteX0" fmla="*/ 0 w 1085312"/>
              <a:gd name="connsiteY0" fmla="*/ 0 h 2315675"/>
              <a:gd name="connsiteX1" fmla="*/ 53089 w 1085312"/>
              <a:gd name="connsiteY1" fmla="*/ 4542 h 2315675"/>
              <a:gd name="connsiteX2" fmla="*/ 790077 w 1085312"/>
              <a:gd name="connsiteY2" fmla="*/ 872756 h 2315675"/>
              <a:gd name="connsiteX3" fmla="*/ 1085252 w 1085312"/>
              <a:gd name="connsiteY3" fmla="*/ 1943649 h 2315675"/>
              <a:gd name="connsiteX4" fmla="*/ 1064832 w 1085312"/>
              <a:gd name="connsiteY4" fmla="*/ 2198094 h 2315675"/>
              <a:gd name="connsiteX5" fmla="*/ 1043734 w 1085312"/>
              <a:gd name="connsiteY5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5312" h="2315675">
                <a:moveTo>
                  <a:pt x="0" y="0"/>
                </a:move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C7130B4-37CE-A2A7-D185-50E517AA0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4700" y="4108629"/>
            <a:ext cx="4305300" cy="13803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kern="120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Místo</a:t>
            </a:r>
            <a:endParaRPr lang="en-US" sz="4800" b="1" kern="1200">
              <a:solidFill>
                <a:srgbClr val="C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A38C2D-F905-A362-8BF5-AAF598229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4700" y="5514472"/>
            <a:ext cx="4305300" cy="822141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kern="1200" err="1">
                <a:latin typeface="Calibri" panose="020F0502020204030204" pitchFamily="34" charset="0"/>
                <a:cs typeface="Calibri" panose="020F0502020204030204" pitchFamily="34" charset="0"/>
              </a:rPr>
              <a:t>Muzeum</a:t>
            </a:r>
            <a:r>
              <a:rPr lang="en-US" kern="1200">
                <a:latin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kern="1200" err="1">
                <a:latin typeface="Calibri" panose="020F0502020204030204" pitchFamily="34" charset="0"/>
                <a:cs typeface="Calibri" panose="020F0502020204030204" pitchFamily="34" charset="0"/>
              </a:rPr>
              <a:t>nachází</a:t>
            </a:r>
            <a:r>
              <a:rPr lang="en-US" kern="1200"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US" kern="1200" err="1">
                <a:latin typeface="Calibri" panose="020F0502020204030204" pitchFamily="34" charset="0"/>
                <a:cs typeface="Calibri" panose="020F0502020204030204" pitchFamily="34" charset="0"/>
              </a:rPr>
              <a:t>hlavním</a:t>
            </a:r>
            <a:r>
              <a:rPr lang="en-US" kern="12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200" err="1">
                <a:latin typeface="Calibri" panose="020F0502020204030204" pitchFamily="34" charset="0"/>
                <a:cs typeface="Calibri" panose="020F0502020204030204" pitchFamily="34" charset="0"/>
              </a:rPr>
              <a:t>městě</a:t>
            </a:r>
            <a:r>
              <a:rPr lang="en-US" kern="1200">
                <a:latin typeface="Calibri" panose="020F0502020204030204" pitchFamily="34" charset="0"/>
                <a:cs typeface="Calibri" panose="020F0502020204030204" pitchFamily="34" charset="0"/>
              </a:rPr>
              <a:t> Riga</a:t>
            </a:r>
          </a:p>
        </p:txBody>
      </p:sp>
    </p:spTree>
    <p:extLst>
      <p:ext uri="{BB962C8B-B14F-4D97-AF65-F5344CB8AC3E}">
        <p14:creationId xmlns:p14="http://schemas.microsoft.com/office/powerpoint/2010/main" val="38073900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ED0B2B7-1350-8DE4-EC55-D5135C9B56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18" r="21473" b="-1"/>
          <a:stretch/>
        </p:blipFill>
        <p:spPr>
          <a:xfrm>
            <a:off x="6613174" y="10"/>
            <a:ext cx="5578824" cy="6028246"/>
          </a:xfrm>
          <a:custGeom>
            <a:avLst/>
            <a:gdLst/>
            <a:ahLst/>
            <a:cxnLst/>
            <a:rect l="l" t="t" r="r" b="b"/>
            <a:pathLst>
              <a:path w="5578824" h="6028256">
                <a:moveTo>
                  <a:pt x="1681218" y="0"/>
                </a:moveTo>
                <a:lnTo>
                  <a:pt x="5578824" y="0"/>
                </a:lnTo>
                <a:lnTo>
                  <a:pt x="5578824" y="5760161"/>
                </a:lnTo>
                <a:lnTo>
                  <a:pt x="5441231" y="5804042"/>
                </a:lnTo>
                <a:cubicBezTo>
                  <a:pt x="5079089" y="5907589"/>
                  <a:pt x="4674877" y="5944442"/>
                  <a:pt x="4253224" y="5980388"/>
                </a:cubicBezTo>
                <a:cubicBezTo>
                  <a:pt x="2813852" y="6102970"/>
                  <a:pt x="1551586" y="6071494"/>
                  <a:pt x="837278" y="4877588"/>
                </a:cubicBezTo>
                <a:cubicBezTo>
                  <a:pt x="529862" y="4363935"/>
                  <a:pt x="255162" y="3847185"/>
                  <a:pt x="109626" y="3329255"/>
                </a:cubicBezTo>
                <a:cubicBezTo>
                  <a:pt x="-35907" y="2811325"/>
                  <a:pt x="-52277" y="2292214"/>
                  <a:pt x="156962" y="1773839"/>
                </a:cubicBezTo>
                <a:cubicBezTo>
                  <a:pt x="296494" y="1428108"/>
                  <a:pt x="536161" y="1082881"/>
                  <a:pt x="904890" y="738354"/>
                </a:cubicBezTo>
                <a:cubicBezTo>
                  <a:pt x="1036690" y="615181"/>
                  <a:pt x="1169968" y="488910"/>
                  <a:pt x="1304592" y="360545"/>
                </a:cubicBez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362A0EA-3E81-4464-94B8-70BE5870E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87883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9C684D-EEFB-FA2D-46EA-C7DB4DD1FF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86000"/>
            <a:ext cx="5334000" cy="3810001"/>
          </a:xfrm>
        </p:spPr>
        <p:txBody>
          <a:bodyPr>
            <a:normAutofit/>
          </a:bodyPr>
          <a:lstStyle/>
          <a:p>
            <a:r>
              <a:rPr lang="cs-CZ" sz="2400">
                <a:latin typeface="Calibri" panose="020F0502020204030204" pitchFamily="34" charset="0"/>
                <a:cs typeface="Calibri" panose="020F0502020204030204" pitchFamily="34" charset="0"/>
              </a:rPr>
              <a:t>22.5.2022 jsme přiletěli do hlavního města Riga</a:t>
            </a:r>
          </a:p>
          <a:p>
            <a:r>
              <a:rPr lang="cs-CZ" sz="2400">
                <a:latin typeface="Calibri" panose="020F0502020204030204" pitchFamily="34" charset="0"/>
                <a:cs typeface="Calibri" panose="020F0502020204030204" pitchFamily="34" charset="0"/>
              </a:rPr>
              <a:t>Naše praxe začala druhy den</a:t>
            </a:r>
          </a:p>
          <a:p>
            <a:r>
              <a:rPr lang="cs-CZ" sz="2400">
                <a:latin typeface="Calibri" panose="020F0502020204030204" pitchFamily="34" charset="0"/>
                <a:cs typeface="Calibri" panose="020F0502020204030204" pitchFamily="34" charset="0"/>
              </a:rPr>
              <a:t>Pracovali jsme 2 týdny</a:t>
            </a:r>
          </a:p>
          <a:p>
            <a:r>
              <a:rPr lang="cs-CZ" sz="2400">
                <a:latin typeface="Calibri" panose="020F0502020204030204" pitchFamily="34" charset="0"/>
                <a:cs typeface="Calibri" panose="020F0502020204030204" pitchFamily="34" charset="0"/>
              </a:rPr>
              <a:t>Dne 10.5.2022 jsme letěli zpátky do ČR</a:t>
            </a:r>
          </a:p>
          <a:p>
            <a:endParaRPr lang="cs-CZ" sz="240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E83CC29-D20D-1263-9E69-F16525560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5334000" cy="1524000"/>
          </a:xfrm>
        </p:spPr>
        <p:txBody>
          <a:bodyPr>
            <a:normAutofit/>
          </a:bodyPr>
          <a:lstStyle/>
          <a:p>
            <a:r>
              <a:rPr lang="cs-CZ" sz="4800" b="1">
                <a:solidFill>
                  <a:srgbClr val="002060"/>
                </a:solidFill>
                <a:latin typeface="Arial Black" panose="020B0A04020102020204" pitchFamily="34" charset="0"/>
              </a:rPr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5745847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8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10">
            <a:extLst>
              <a:ext uri="{FF2B5EF4-FFF2-40B4-BE49-F238E27FC236}">
                <a16:creationId xmlns:a16="http://schemas.microsoft.com/office/drawing/2014/main" id="{3D065C6D-EB42-400B-99C4-D0ACE936F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13174" y="0"/>
            <a:ext cx="5578824" cy="6028256"/>
          </a:xfrm>
          <a:custGeom>
            <a:avLst/>
            <a:gdLst>
              <a:gd name="connsiteX0" fmla="*/ 1681218 w 5578824"/>
              <a:gd name="connsiteY0" fmla="*/ 0 h 6028256"/>
              <a:gd name="connsiteX1" fmla="*/ 5578824 w 5578824"/>
              <a:gd name="connsiteY1" fmla="*/ 0 h 6028256"/>
              <a:gd name="connsiteX2" fmla="*/ 5578824 w 5578824"/>
              <a:gd name="connsiteY2" fmla="*/ 5760161 h 6028256"/>
              <a:gd name="connsiteX3" fmla="*/ 5441231 w 5578824"/>
              <a:gd name="connsiteY3" fmla="*/ 5804042 h 6028256"/>
              <a:gd name="connsiteX4" fmla="*/ 4253224 w 5578824"/>
              <a:gd name="connsiteY4" fmla="*/ 5980388 h 6028256"/>
              <a:gd name="connsiteX5" fmla="*/ 837278 w 5578824"/>
              <a:gd name="connsiteY5" fmla="*/ 4877588 h 6028256"/>
              <a:gd name="connsiteX6" fmla="*/ 109626 w 5578824"/>
              <a:gd name="connsiteY6" fmla="*/ 3329255 h 6028256"/>
              <a:gd name="connsiteX7" fmla="*/ 156962 w 5578824"/>
              <a:gd name="connsiteY7" fmla="*/ 1773839 h 6028256"/>
              <a:gd name="connsiteX8" fmla="*/ 904890 w 5578824"/>
              <a:gd name="connsiteY8" fmla="*/ 738354 h 6028256"/>
              <a:gd name="connsiteX9" fmla="*/ 1304592 w 5578824"/>
              <a:gd name="connsiteY9" fmla="*/ 360545 h 6028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78824" h="6028256">
                <a:moveTo>
                  <a:pt x="1681218" y="0"/>
                </a:moveTo>
                <a:lnTo>
                  <a:pt x="5578824" y="0"/>
                </a:lnTo>
                <a:lnTo>
                  <a:pt x="5578824" y="5760161"/>
                </a:lnTo>
                <a:lnTo>
                  <a:pt x="5441231" y="5804042"/>
                </a:lnTo>
                <a:cubicBezTo>
                  <a:pt x="5079089" y="5907589"/>
                  <a:pt x="4674877" y="5944442"/>
                  <a:pt x="4253224" y="5980388"/>
                </a:cubicBezTo>
                <a:cubicBezTo>
                  <a:pt x="2813852" y="6102970"/>
                  <a:pt x="1551586" y="6071494"/>
                  <a:pt x="837278" y="4877588"/>
                </a:cubicBezTo>
                <a:cubicBezTo>
                  <a:pt x="529862" y="4363935"/>
                  <a:pt x="255162" y="3847185"/>
                  <a:pt x="109626" y="3329255"/>
                </a:cubicBezTo>
                <a:cubicBezTo>
                  <a:pt x="-35907" y="2811325"/>
                  <a:pt x="-52277" y="2292214"/>
                  <a:pt x="156962" y="1773839"/>
                </a:cubicBezTo>
                <a:cubicBezTo>
                  <a:pt x="296494" y="1428108"/>
                  <a:pt x="536161" y="1082881"/>
                  <a:pt x="904890" y="738354"/>
                </a:cubicBezTo>
                <a:cubicBezTo>
                  <a:pt x="1036690" y="615181"/>
                  <a:pt x="1169968" y="488910"/>
                  <a:pt x="1304592" y="3605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12">
            <a:extLst>
              <a:ext uri="{FF2B5EF4-FFF2-40B4-BE49-F238E27FC236}">
                <a16:creationId xmlns:a16="http://schemas.microsoft.com/office/drawing/2014/main" id="{3362A0EA-3E81-4464-94B8-70BE5870E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87883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A13F7A-F954-1E5E-DF02-3E27AA956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86000"/>
            <a:ext cx="5334000" cy="3810001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cs-CZ" sz="2200" b="1" i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Latvian</a:t>
            </a:r>
            <a:r>
              <a:rPr lang="cs-CZ" sz="2200" b="1" i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200" b="1" i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War</a:t>
            </a:r>
            <a:r>
              <a:rPr lang="cs-CZ" sz="2200" b="1" i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Museum = </a:t>
            </a:r>
            <a:r>
              <a:rPr lang="cs-CZ" sz="2200" b="1" i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Latvijas</a:t>
            </a:r>
            <a:r>
              <a:rPr lang="cs-CZ" sz="2200" b="1" i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200" b="1" i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Kara</a:t>
            </a:r>
            <a:r>
              <a:rPr lang="cs-CZ" sz="2200" b="1" i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200" b="1" i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muzejs</a:t>
            </a:r>
            <a:endParaRPr lang="cs-CZ" sz="2200" b="1" i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</a:pPr>
            <a:r>
              <a:rPr lang="cs-CZ" sz="2200">
                <a:latin typeface="Calibri" panose="020F0502020204030204" pitchFamily="34" charset="0"/>
                <a:cs typeface="Calibri" panose="020F0502020204030204" pitchFamily="34" charset="0"/>
              </a:rPr>
              <a:t>Založeno v roce 1916</a:t>
            </a:r>
          </a:p>
          <a:p>
            <a:pPr>
              <a:lnSpc>
                <a:spcPct val="115000"/>
              </a:lnSpc>
            </a:pPr>
            <a:r>
              <a:rPr lang="cs-CZ" sz="2200">
                <a:latin typeface="Calibri" panose="020F0502020204030204" pitchFamily="34" charset="0"/>
                <a:cs typeface="Calibri" panose="020F0502020204030204" pitchFamily="34" charset="0"/>
              </a:rPr>
              <a:t>Čtyřpatrová budova</a:t>
            </a:r>
          </a:p>
          <a:p>
            <a:pPr>
              <a:lnSpc>
                <a:spcPct val="115000"/>
              </a:lnSpc>
            </a:pPr>
            <a:r>
              <a:rPr lang="cs-CZ" sz="2200">
                <a:latin typeface="Calibri" panose="020F0502020204030204" pitchFamily="34" charset="0"/>
                <a:cs typeface="Calibri" panose="020F0502020204030204" pitchFamily="34" charset="0"/>
              </a:rPr>
              <a:t>Každé patro má jiné století válek</a:t>
            </a:r>
          </a:p>
          <a:p>
            <a:pPr>
              <a:lnSpc>
                <a:spcPct val="115000"/>
              </a:lnSpc>
            </a:pPr>
            <a:r>
              <a:rPr lang="cs-CZ" sz="2200">
                <a:latin typeface="Calibri" panose="020F0502020204030204" pitchFamily="34" charset="0"/>
                <a:cs typeface="Calibri" panose="020F0502020204030204" pitchFamily="34" charset="0"/>
              </a:rPr>
              <a:t>Časová osa předmětů v muzeu se pohybuje mezi 13 – 18 stoletím, první a druhou světovou válkou až do současnosti</a:t>
            </a:r>
          </a:p>
          <a:p>
            <a:pPr>
              <a:lnSpc>
                <a:spcPct val="115000"/>
              </a:lnSpc>
            </a:pPr>
            <a:endParaRPr lang="cs-CZ" sz="2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</a:pPr>
            <a:endParaRPr lang="cs-CZ" sz="2200" b="0" i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</a:pPr>
            <a:endParaRPr lang="cs-CZ" sz="2200" b="0" i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</a:pPr>
            <a:endParaRPr lang="cs-CZ" sz="220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10FB83F-5FF7-BFB8-F08B-2DFA11097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527262"/>
            <a:ext cx="5934076" cy="1524000"/>
          </a:xfrm>
        </p:spPr>
        <p:txBody>
          <a:bodyPr>
            <a:normAutofit/>
          </a:bodyPr>
          <a:lstStyle/>
          <a:p>
            <a:r>
              <a:rPr lang="cs-CZ" sz="3200" b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Název firmy = Lotyšské Válečné Muzeum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2F48D8A-5943-EB62-674B-265FEA476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7921" y="234736"/>
            <a:ext cx="4264342" cy="638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563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07AF9ED-1344-4CC0-85C8-D122637D5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00"/>
          <a:stretch/>
        </p:blipFill>
        <p:spPr>
          <a:xfrm>
            <a:off x="20" y="10"/>
            <a:ext cx="12207220" cy="6857990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6C2F60D-36DC-4E6D-8544-3562BBABA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116827" y="1782827"/>
            <a:ext cx="4332910" cy="5817436"/>
          </a:xfrm>
          <a:custGeom>
            <a:avLst/>
            <a:gdLst>
              <a:gd name="connsiteX0" fmla="*/ 3175347 w 4332910"/>
              <a:gd name="connsiteY0" fmla="*/ 710 h 5817436"/>
              <a:gd name="connsiteX1" fmla="*/ 3972229 w 4332910"/>
              <a:gd name="connsiteY1" fmla="*/ 94304 h 5817436"/>
              <a:gd name="connsiteX2" fmla="*/ 4332910 w 4332910"/>
              <a:gd name="connsiteY2" fmla="*/ 180296 h 5817436"/>
              <a:gd name="connsiteX3" fmla="*/ 4332910 w 4332910"/>
              <a:gd name="connsiteY3" fmla="*/ 5817436 h 5817436"/>
              <a:gd name="connsiteX4" fmla="*/ 1006557 w 4332910"/>
              <a:gd name="connsiteY4" fmla="*/ 5817436 h 5817436"/>
              <a:gd name="connsiteX5" fmla="*/ 866510 w 4332910"/>
              <a:gd name="connsiteY5" fmla="*/ 5609583 h 5817436"/>
              <a:gd name="connsiteX6" fmla="*/ 351747 w 4332910"/>
              <a:gd name="connsiteY6" fmla="*/ 2263621 h 5817436"/>
              <a:gd name="connsiteX7" fmla="*/ 1381666 w 4332910"/>
              <a:gd name="connsiteY7" fmla="*/ 845238 h 5817436"/>
              <a:gd name="connsiteX8" fmla="*/ 2751595 w 4332910"/>
              <a:gd name="connsiteY8" fmla="*/ 47742 h 5817436"/>
              <a:gd name="connsiteX9" fmla="*/ 3175347 w 4332910"/>
              <a:gd name="connsiteY9" fmla="*/ 710 h 5817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32910" h="5817436">
                <a:moveTo>
                  <a:pt x="3175347" y="710"/>
                </a:moveTo>
                <a:cubicBezTo>
                  <a:pt x="3421493" y="-5064"/>
                  <a:pt x="3686120" y="24227"/>
                  <a:pt x="3972229" y="94304"/>
                </a:cubicBezTo>
                <a:lnTo>
                  <a:pt x="4332910" y="180296"/>
                </a:lnTo>
                <a:lnTo>
                  <a:pt x="4332910" y="5817436"/>
                </a:lnTo>
                <a:lnTo>
                  <a:pt x="1006557" y="5817436"/>
                </a:lnTo>
                <a:lnTo>
                  <a:pt x="866510" y="5609583"/>
                </a:lnTo>
                <a:cubicBezTo>
                  <a:pt x="140071" y="4515211"/>
                  <a:pt x="-376405" y="3480830"/>
                  <a:pt x="351747" y="2263621"/>
                </a:cubicBezTo>
                <a:cubicBezTo>
                  <a:pt x="664977" y="1739861"/>
                  <a:pt x="994988" y="1240809"/>
                  <a:pt x="1381666" y="845238"/>
                </a:cubicBezTo>
                <a:cubicBezTo>
                  <a:pt x="1768346" y="449669"/>
                  <a:pt x="2211693" y="157580"/>
                  <a:pt x="2751595" y="47742"/>
                </a:cubicBezTo>
                <a:cubicBezTo>
                  <a:pt x="2886624" y="20264"/>
                  <a:pt x="3027659" y="4175"/>
                  <a:pt x="3175347" y="710"/>
                </a:cubicBezTo>
                <a:close/>
              </a:path>
            </a:pathLst>
          </a:cu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CFFC7D5-8758-4C87-A839-9FF78F543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7117358">
            <a:off x="6005381" y="2073697"/>
            <a:ext cx="5867664" cy="5317986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  <a:gd name="connsiteX0" fmla="*/ 0 w 1085312"/>
              <a:gd name="connsiteY0" fmla="*/ 0 h 2441440"/>
              <a:gd name="connsiteX1" fmla="*/ 53089 w 1085312"/>
              <a:gd name="connsiteY1" fmla="*/ 4542 h 2441440"/>
              <a:gd name="connsiteX2" fmla="*/ 790077 w 1085312"/>
              <a:gd name="connsiteY2" fmla="*/ 872756 h 2441440"/>
              <a:gd name="connsiteX3" fmla="*/ 1085252 w 1085312"/>
              <a:gd name="connsiteY3" fmla="*/ 1943649 h 2441440"/>
              <a:gd name="connsiteX4" fmla="*/ 1064832 w 1085312"/>
              <a:gd name="connsiteY4" fmla="*/ 2198094 h 2441440"/>
              <a:gd name="connsiteX5" fmla="*/ 1043734 w 1085312"/>
              <a:gd name="connsiteY5" fmla="*/ 2315675 h 2441440"/>
              <a:gd name="connsiteX6" fmla="*/ 59456 w 1085312"/>
              <a:gd name="connsiteY6" fmla="*/ 2441440 h 2441440"/>
              <a:gd name="connsiteX0" fmla="*/ 0 w 1085312"/>
              <a:gd name="connsiteY0" fmla="*/ 0 h 2315675"/>
              <a:gd name="connsiteX1" fmla="*/ 53089 w 1085312"/>
              <a:gd name="connsiteY1" fmla="*/ 4542 h 2315675"/>
              <a:gd name="connsiteX2" fmla="*/ 790077 w 1085312"/>
              <a:gd name="connsiteY2" fmla="*/ 872756 h 2315675"/>
              <a:gd name="connsiteX3" fmla="*/ 1085252 w 1085312"/>
              <a:gd name="connsiteY3" fmla="*/ 1943649 h 2315675"/>
              <a:gd name="connsiteX4" fmla="*/ 1064832 w 1085312"/>
              <a:gd name="connsiteY4" fmla="*/ 2198094 h 2315675"/>
              <a:gd name="connsiteX5" fmla="*/ 1043734 w 1085312"/>
              <a:gd name="connsiteY5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5312" h="2315675">
                <a:moveTo>
                  <a:pt x="0" y="0"/>
                </a:move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535A7A9-F9CC-CA35-3735-690FF641D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0" y="4108629"/>
            <a:ext cx="5273040" cy="185529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kern="1200" err="1">
                <a:solidFill>
                  <a:schemeClr val="bg2">
                    <a:lumMod val="50000"/>
                  </a:schemeClr>
                </a:solidFill>
                <a:latin typeface="Harrington" panose="04040505050A02020702" pitchFamily="82" charset="0"/>
              </a:rPr>
              <a:t>Popis</a:t>
            </a:r>
            <a:r>
              <a:rPr lang="en-US" sz="6000" b="1" kern="1200">
                <a:solidFill>
                  <a:schemeClr val="tx1"/>
                </a:solidFill>
                <a:latin typeface="Harrington" panose="04040505050A02020702" pitchFamily="82" charset="0"/>
              </a:rPr>
              <a:t> </a:t>
            </a:r>
            <a:r>
              <a:rPr lang="en-US" sz="6000" b="1" kern="1200" err="1">
                <a:solidFill>
                  <a:schemeClr val="bg2">
                    <a:lumMod val="50000"/>
                  </a:schemeClr>
                </a:solidFill>
                <a:latin typeface="Harrington" panose="04040505050A02020702" pitchFamily="82" charset="0"/>
              </a:rPr>
              <a:t>činností</a:t>
            </a:r>
            <a:endParaRPr lang="en-US" sz="6000" b="1" kern="1200">
              <a:solidFill>
                <a:schemeClr val="bg2">
                  <a:lumMod val="50000"/>
                </a:schemeClr>
              </a:solidFill>
              <a:latin typeface="Harrington" panose="04040505050A0202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2857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0E69625-0C60-83BD-269E-A8D652999E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45" b="1690"/>
          <a:stretch/>
        </p:blipFill>
        <p:spPr>
          <a:xfrm>
            <a:off x="20" y="10"/>
            <a:ext cx="12207220" cy="6857990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6C2F60D-36DC-4E6D-8544-3562BBABA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42263" y="1782827"/>
            <a:ext cx="4332910" cy="5817436"/>
          </a:xfrm>
          <a:custGeom>
            <a:avLst/>
            <a:gdLst>
              <a:gd name="connsiteX0" fmla="*/ 3175347 w 4332910"/>
              <a:gd name="connsiteY0" fmla="*/ 710 h 5817436"/>
              <a:gd name="connsiteX1" fmla="*/ 3972229 w 4332910"/>
              <a:gd name="connsiteY1" fmla="*/ 94304 h 5817436"/>
              <a:gd name="connsiteX2" fmla="*/ 4332910 w 4332910"/>
              <a:gd name="connsiteY2" fmla="*/ 180296 h 5817436"/>
              <a:gd name="connsiteX3" fmla="*/ 4332910 w 4332910"/>
              <a:gd name="connsiteY3" fmla="*/ 5817436 h 5817436"/>
              <a:gd name="connsiteX4" fmla="*/ 1006557 w 4332910"/>
              <a:gd name="connsiteY4" fmla="*/ 5817436 h 5817436"/>
              <a:gd name="connsiteX5" fmla="*/ 866510 w 4332910"/>
              <a:gd name="connsiteY5" fmla="*/ 5609583 h 5817436"/>
              <a:gd name="connsiteX6" fmla="*/ 351747 w 4332910"/>
              <a:gd name="connsiteY6" fmla="*/ 2263621 h 5817436"/>
              <a:gd name="connsiteX7" fmla="*/ 1381666 w 4332910"/>
              <a:gd name="connsiteY7" fmla="*/ 845238 h 5817436"/>
              <a:gd name="connsiteX8" fmla="*/ 2751595 w 4332910"/>
              <a:gd name="connsiteY8" fmla="*/ 47742 h 5817436"/>
              <a:gd name="connsiteX9" fmla="*/ 3175347 w 4332910"/>
              <a:gd name="connsiteY9" fmla="*/ 710 h 5817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32910" h="5817436">
                <a:moveTo>
                  <a:pt x="3175347" y="710"/>
                </a:moveTo>
                <a:cubicBezTo>
                  <a:pt x="3421493" y="-5064"/>
                  <a:pt x="3686120" y="24227"/>
                  <a:pt x="3972229" y="94304"/>
                </a:cubicBezTo>
                <a:lnTo>
                  <a:pt x="4332910" y="180296"/>
                </a:lnTo>
                <a:lnTo>
                  <a:pt x="4332910" y="5817436"/>
                </a:lnTo>
                <a:lnTo>
                  <a:pt x="1006557" y="5817436"/>
                </a:lnTo>
                <a:lnTo>
                  <a:pt x="866510" y="5609583"/>
                </a:lnTo>
                <a:cubicBezTo>
                  <a:pt x="140071" y="4515211"/>
                  <a:pt x="-376405" y="3480830"/>
                  <a:pt x="351747" y="2263621"/>
                </a:cubicBezTo>
                <a:cubicBezTo>
                  <a:pt x="664977" y="1739861"/>
                  <a:pt x="994988" y="1240809"/>
                  <a:pt x="1381666" y="845238"/>
                </a:cubicBezTo>
                <a:cubicBezTo>
                  <a:pt x="1768346" y="449669"/>
                  <a:pt x="2211693" y="157580"/>
                  <a:pt x="2751595" y="47742"/>
                </a:cubicBezTo>
                <a:cubicBezTo>
                  <a:pt x="2886624" y="20264"/>
                  <a:pt x="3027659" y="4175"/>
                  <a:pt x="3175347" y="710"/>
                </a:cubicBezTo>
                <a:close/>
              </a:path>
            </a:pathLst>
          </a:cu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CFFC7D5-8758-4C87-A839-9FF78F543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482642" flipH="1">
            <a:off x="318955" y="2073697"/>
            <a:ext cx="5867664" cy="5317986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  <a:gd name="connsiteX0" fmla="*/ 0 w 1085312"/>
              <a:gd name="connsiteY0" fmla="*/ 0 h 2441440"/>
              <a:gd name="connsiteX1" fmla="*/ 53089 w 1085312"/>
              <a:gd name="connsiteY1" fmla="*/ 4542 h 2441440"/>
              <a:gd name="connsiteX2" fmla="*/ 790077 w 1085312"/>
              <a:gd name="connsiteY2" fmla="*/ 872756 h 2441440"/>
              <a:gd name="connsiteX3" fmla="*/ 1085252 w 1085312"/>
              <a:gd name="connsiteY3" fmla="*/ 1943649 h 2441440"/>
              <a:gd name="connsiteX4" fmla="*/ 1064832 w 1085312"/>
              <a:gd name="connsiteY4" fmla="*/ 2198094 h 2441440"/>
              <a:gd name="connsiteX5" fmla="*/ 1043734 w 1085312"/>
              <a:gd name="connsiteY5" fmla="*/ 2315675 h 2441440"/>
              <a:gd name="connsiteX6" fmla="*/ 59456 w 1085312"/>
              <a:gd name="connsiteY6" fmla="*/ 2441440 h 2441440"/>
              <a:gd name="connsiteX0" fmla="*/ 0 w 1085312"/>
              <a:gd name="connsiteY0" fmla="*/ 0 h 2315675"/>
              <a:gd name="connsiteX1" fmla="*/ 53089 w 1085312"/>
              <a:gd name="connsiteY1" fmla="*/ 4542 h 2315675"/>
              <a:gd name="connsiteX2" fmla="*/ 790077 w 1085312"/>
              <a:gd name="connsiteY2" fmla="*/ 872756 h 2315675"/>
              <a:gd name="connsiteX3" fmla="*/ 1085252 w 1085312"/>
              <a:gd name="connsiteY3" fmla="*/ 1943649 h 2315675"/>
              <a:gd name="connsiteX4" fmla="*/ 1064832 w 1085312"/>
              <a:gd name="connsiteY4" fmla="*/ 2198094 h 2315675"/>
              <a:gd name="connsiteX5" fmla="*/ 1043734 w 1085312"/>
              <a:gd name="connsiteY5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5312" h="2315675">
                <a:moveTo>
                  <a:pt x="0" y="0"/>
                </a:move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B39CFB6-693A-E98C-9EAE-78A76641C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3830853"/>
            <a:ext cx="4297680" cy="158191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300" b="1" kern="1200" err="1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Poznávání</a:t>
            </a:r>
            <a:r>
              <a:rPr lang="en-US" sz="3300" b="1" kern="120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b="1" kern="1200" err="1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muzea</a:t>
            </a:r>
            <a:r>
              <a:rPr lang="en-US" sz="3300" b="1" kern="120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3300" b="1" kern="1200" err="1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zjišťování</a:t>
            </a:r>
            <a:r>
              <a:rPr lang="en-US" sz="3300" b="1" kern="120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b="1" kern="1200" err="1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informací</a:t>
            </a:r>
            <a:r>
              <a:rPr lang="en-US" sz="3300" b="1" kern="120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 o </a:t>
            </a:r>
            <a:r>
              <a:rPr lang="en-US" sz="3300" b="1" kern="1200" err="1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předmětech</a:t>
            </a:r>
            <a:r>
              <a:rPr lang="en-US" sz="3300" b="1" kern="120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3300" b="1" kern="1200" err="1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historii</a:t>
            </a:r>
            <a:endParaRPr lang="en-US" sz="3300" b="1" kern="1200">
              <a:solidFill>
                <a:schemeClr val="bg2">
                  <a:lumMod val="20000"/>
                  <a:lumOff val="8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290755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F7492F3-DF8A-61F4-D805-719C329645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9"/>
          <a:stretch/>
        </p:blipFill>
        <p:spPr>
          <a:xfrm>
            <a:off x="20" y="10"/>
            <a:ext cx="12207220" cy="6857990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6C2F60D-36DC-4E6D-8544-3562BBABA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116827" y="1782827"/>
            <a:ext cx="4332910" cy="5817436"/>
          </a:xfrm>
          <a:custGeom>
            <a:avLst/>
            <a:gdLst>
              <a:gd name="connsiteX0" fmla="*/ 3175347 w 4332910"/>
              <a:gd name="connsiteY0" fmla="*/ 710 h 5817436"/>
              <a:gd name="connsiteX1" fmla="*/ 3972229 w 4332910"/>
              <a:gd name="connsiteY1" fmla="*/ 94304 h 5817436"/>
              <a:gd name="connsiteX2" fmla="*/ 4332910 w 4332910"/>
              <a:gd name="connsiteY2" fmla="*/ 180296 h 5817436"/>
              <a:gd name="connsiteX3" fmla="*/ 4332910 w 4332910"/>
              <a:gd name="connsiteY3" fmla="*/ 5817436 h 5817436"/>
              <a:gd name="connsiteX4" fmla="*/ 1006557 w 4332910"/>
              <a:gd name="connsiteY4" fmla="*/ 5817436 h 5817436"/>
              <a:gd name="connsiteX5" fmla="*/ 866510 w 4332910"/>
              <a:gd name="connsiteY5" fmla="*/ 5609583 h 5817436"/>
              <a:gd name="connsiteX6" fmla="*/ 351747 w 4332910"/>
              <a:gd name="connsiteY6" fmla="*/ 2263621 h 5817436"/>
              <a:gd name="connsiteX7" fmla="*/ 1381666 w 4332910"/>
              <a:gd name="connsiteY7" fmla="*/ 845238 h 5817436"/>
              <a:gd name="connsiteX8" fmla="*/ 2751595 w 4332910"/>
              <a:gd name="connsiteY8" fmla="*/ 47742 h 5817436"/>
              <a:gd name="connsiteX9" fmla="*/ 3175347 w 4332910"/>
              <a:gd name="connsiteY9" fmla="*/ 710 h 5817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32910" h="5817436">
                <a:moveTo>
                  <a:pt x="3175347" y="710"/>
                </a:moveTo>
                <a:cubicBezTo>
                  <a:pt x="3421493" y="-5064"/>
                  <a:pt x="3686120" y="24227"/>
                  <a:pt x="3972229" y="94304"/>
                </a:cubicBezTo>
                <a:lnTo>
                  <a:pt x="4332910" y="180296"/>
                </a:lnTo>
                <a:lnTo>
                  <a:pt x="4332910" y="5817436"/>
                </a:lnTo>
                <a:lnTo>
                  <a:pt x="1006557" y="5817436"/>
                </a:lnTo>
                <a:lnTo>
                  <a:pt x="866510" y="5609583"/>
                </a:lnTo>
                <a:cubicBezTo>
                  <a:pt x="140071" y="4515211"/>
                  <a:pt x="-376405" y="3480830"/>
                  <a:pt x="351747" y="2263621"/>
                </a:cubicBezTo>
                <a:cubicBezTo>
                  <a:pt x="664977" y="1739861"/>
                  <a:pt x="994988" y="1240809"/>
                  <a:pt x="1381666" y="845238"/>
                </a:cubicBezTo>
                <a:cubicBezTo>
                  <a:pt x="1768346" y="449669"/>
                  <a:pt x="2211693" y="157580"/>
                  <a:pt x="2751595" y="47742"/>
                </a:cubicBezTo>
                <a:cubicBezTo>
                  <a:pt x="2886624" y="20264"/>
                  <a:pt x="3027659" y="4175"/>
                  <a:pt x="3175347" y="710"/>
                </a:cubicBezTo>
                <a:close/>
              </a:path>
            </a:pathLst>
          </a:cu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CFFC7D5-8758-4C87-A839-9FF78F543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7117358">
            <a:off x="6005381" y="2073697"/>
            <a:ext cx="5867664" cy="5317986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  <a:gd name="connsiteX0" fmla="*/ 0 w 1085312"/>
              <a:gd name="connsiteY0" fmla="*/ 0 h 2441440"/>
              <a:gd name="connsiteX1" fmla="*/ 53089 w 1085312"/>
              <a:gd name="connsiteY1" fmla="*/ 4542 h 2441440"/>
              <a:gd name="connsiteX2" fmla="*/ 790077 w 1085312"/>
              <a:gd name="connsiteY2" fmla="*/ 872756 h 2441440"/>
              <a:gd name="connsiteX3" fmla="*/ 1085252 w 1085312"/>
              <a:gd name="connsiteY3" fmla="*/ 1943649 h 2441440"/>
              <a:gd name="connsiteX4" fmla="*/ 1064832 w 1085312"/>
              <a:gd name="connsiteY4" fmla="*/ 2198094 h 2441440"/>
              <a:gd name="connsiteX5" fmla="*/ 1043734 w 1085312"/>
              <a:gd name="connsiteY5" fmla="*/ 2315675 h 2441440"/>
              <a:gd name="connsiteX6" fmla="*/ 59456 w 1085312"/>
              <a:gd name="connsiteY6" fmla="*/ 2441440 h 2441440"/>
              <a:gd name="connsiteX0" fmla="*/ 0 w 1085312"/>
              <a:gd name="connsiteY0" fmla="*/ 0 h 2315675"/>
              <a:gd name="connsiteX1" fmla="*/ 53089 w 1085312"/>
              <a:gd name="connsiteY1" fmla="*/ 4542 h 2315675"/>
              <a:gd name="connsiteX2" fmla="*/ 790077 w 1085312"/>
              <a:gd name="connsiteY2" fmla="*/ 872756 h 2315675"/>
              <a:gd name="connsiteX3" fmla="*/ 1085252 w 1085312"/>
              <a:gd name="connsiteY3" fmla="*/ 1943649 h 2315675"/>
              <a:gd name="connsiteX4" fmla="*/ 1064832 w 1085312"/>
              <a:gd name="connsiteY4" fmla="*/ 2198094 h 2315675"/>
              <a:gd name="connsiteX5" fmla="*/ 1043734 w 1085312"/>
              <a:gd name="connsiteY5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5312" h="2315675">
                <a:moveTo>
                  <a:pt x="0" y="0"/>
                </a:move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9CB591A-CB20-9250-9F0C-5762359D8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4699" y="4108629"/>
            <a:ext cx="4905375" cy="13803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b="1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Historický</a:t>
            </a:r>
            <a:r>
              <a:rPr lang="en-US" sz="3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b="1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popis</a:t>
            </a:r>
            <a:r>
              <a:rPr lang="en-US" sz="3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b="1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zbraní</a:t>
            </a:r>
            <a:r>
              <a:rPr lang="en-US" sz="3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3100" b="1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následovné</a:t>
            </a:r>
            <a:r>
              <a:rPr lang="en-US" sz="3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b="1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čištění</a:t>
            </a:r>
            <a:endParaRPr lang="en-US" sz="31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77506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21" name="Freeform: Shape 9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23" name="Rectangle 13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5F2B6CE-1A18-F65A-9140-63A6005982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411" b="2424"/>
          <a:stretch/>
        </p:blipFill>
        <p:spPr>
          <a:xfrm>
            <a:off x="20" y="10"/>
            <a:ext cx="12207220" cy="6857990"/>
          </a:xfrm>
          <a:prstGeom prst="rect">
            <a:avLst/>
          </a:prstGeom>
        </p:spPr>
      </p:pic>
      <p:sp>
        <p:nvSpPr>
          <p:cNvPr id="24" name="Freeform: Shape 15">
            <a:extLst>
              <a:ext uri="{FF2B5EF4-FFF2-40B4-BE49-F238E27FC236}">
                <a16:creationId xmlns:a16="http://schemas.microsoft.com/office/drawing/2014/main" id="{26C2F60D-36DC-4E6D-8544-3562BBABA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116827" y="1782827"/>
            <a:ext cx="4332910" cy="5817436"/>
          </a:xfrm>
          <a:custGeom>
            <a:avLst/>
            <a:gdLst>
              <a:gd name="connsiteX0" fmla="*/ 3175347 w 4332910"/>
              <a:gd name="connsiteY0" fmla="*/ 710 h 5817436"/>
              <a:gd name="connsiteX1" fmla="*/ 3972229 w 4332910"/>
              <a:gd name="connsiteY1" fmla="*/ 94304 h 5817436"/>
              <a:gd name="connsiteX2" fmla="*/ 4332910 w 4332910"/>
              <a:gd name="connsiteY2" fmla="*/ 180296 h 5817436"/>
              <a:gd name="connsiteX3" fmla="*/ 4332910 w 4332910"/>
              <a:gd name="connsiteY3" fmla="*/ 5817436 h 5817436"/>
              <a:gd name="connsiteX4" fmla="*/ 1006557 w 4332910"/>
              <a:gd name="connsiteY4" fmla="*/ 5817436 h 5817436"/>
              <a:gd name="connsiteX5" fmla="*/ 866510 w 4332910"/>
              <a:gd name="connsiteY5" fmla="*/ 5609583 h 5817436"/>
              <a:gd name="connsiteX6" fmla="*/ 351747 w 4332910"/>
              <a:gd name="connsiteY6" fmla="*/ 2263621 h 5817436"/>
              <a:gd name="connsiteX7" fmla="*/ 1381666 w 4332910"/>
              <a:gd name="connsiteY7" fmla="*/ 845238 h 5817436"/>
              <a:gd name="connsiteX8" fmla="*/ 2751595 w 4332910"/>
              <a:gd name="connsiteY8" fmla="*/ 47742 h 5817436"/>
              <a:gd name="connsiteX9" fmla="*/ 3175347 w 4332910"/>
              <a:gd name="connsiteY9" fmla="*/ 710 h 5817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32910" h="5817436">
                <a:moveTo>
                  <a:pt x="3175347" y="710"/>
                </a:moveTo>
                <a:cubicBezTo>
                  <a:pt x="3421493" y="-5064"/>
                  <a:pt x="3686120" y="24227"/>
                  <a:pt x="3972229" y="94304"/>
                </a:cubicBezTo>
                <a:lnTo>
                  <a:pt x="4332910" y="180296"/>
                </a:lnTo>
                <a:lnTo>
                  <a:pt x="4332910" y="5817436"/>
                </a:lnTo>
                <a:lnTo>
                  <a:pt x="1006557" y="5817436"/>
                </a:lnTo>
                <a:lnTo>
                  <a:pt x="866510" y="5609583"/>
                </a:lnTo>
                <a:cubicBezTo>
                  <a:pt x="140071" y="4515211"/>
                  <a:pt x="-376405" y="3480830"/>
                  <a:pt x="351747" y="2263621"/>
                </a:cubicBezTo>
                <a:cubicBezTo>
                  <a:pt x="664977" y="1739861"/>
                  <a:pt x="994988" y="1240809"/>
                  <a:pt x="1381666" y="845238"/>
                </a:cubicBezTo>
                <a:cubicBezTo>
                  <a:pt x="1768346" y="449669"/>
                  <a:pt x="2211693" y="157580"/>
                  <a:pt x="2751595" y="47742"/>
                </a:cubicBezTo>
                <a:cubicBezTo>
                  <a:pt x="2886624" y="20264"/>
                  <a:pt x="3027659" y="4175"/>
                  <a:pt x="3175347" y="710"/>
                </a:cubicBezTo>
                <a:close/>
              </a:path>
            </a:pathLst>
          </a:cu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17">
            <a:extLst>
              <a:ext uri="{FF2B5EF4-FFF2-40B4-BE49-F238E27FC236}">
                <a16:creationId xmlns:a16="http://schemas.microsoft.com/office/drawing/2014/main" id="{FCFFC7D5-8758-4C87-A839-9FF78F543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7117358">
            <a:off x="6005381" y="2073697"/>
            <a:ext cx="5867664" cy="5317986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  <a:gd name="connsiteX0" fmla="*/ 0 w 1085312"/>
              <a:gd name="connsiteY0" fmla="*/ 0 h 2441440"/>
              <a:gd name="connsiteX1" fmla="*/ 53089 w 1085312"/>
              <a:gd name="connsiteY1" fmla="*/ 4542 h 2441440"/>
              <a:gd name="connsiteX2" fmla="*/ 790077 w 1085312"/>
              <a:gd name="connsiteY2" fmla="*/ 872756 h 2441440"/>
              <a:gd name="connsiteX3" fmla="*/ 1085252 w 1085312"/>
              <a:gd name="connsiteY3" fmla="*/ 1943649 h 2441440"/>
              <a:gd name="connsiteX4" fmla="*/ 1064832 w 1085312"/>
              <a:gd name="connsiteY4" fmla="*/ 2198094 h 2441440"/>
              <a:gd name="connsiteX5" fmla="*/ 1043734 w 1085312"/>
              <a:gd name="connsiteY5" fmla="*/ 2315675 h 2441440"/>
              <a:gd name="connsiteX6" fmla="*/ 59456 w 1085312"/>
              <a:gd name="connsiteY6" fmla="*/ 2441440 h 2441440"/>
              <a:gd name="connsiteX0" fmla="*/ 0 w 1085312"/>
              <a:gd name="connsiteY0" fmla="*/ 0 h 2315675"/>
              <a:gd name="connsiteX1" fmla="*/ 53089 w 1085312"/>
              <a:gd name="connsiteY1" fmla="*/ 4542 h 2315675"/>
              <a:gd name="connsiteX2" fmla="*/ 790077 w 1085312"/>
              <a:gd name="connsiteY2" fmla="*/ 872756 h 2315675"/>
              <a:gd name="connsiteX3" fmla="*/ 1085252 w 1085312"/>
              <a:gd name="connsiteY3" fmla="*/ 1943649 h 2315675"/>
              <a:gd name="connsiteX4" fmla="*/ 1064832 w 1085312"/>
              <a:gd name="connsiteY4" fmla="*/ 2198094 h 2315675"/>
              <a:gd name="connsiteX5" fmla="*/ 1043734 w 1085312"/>
              <a:gd name="connsiteY5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5312" h="2315675">
                <a:moveTo>
                  <a:pt x="0" y="0"/>
                </a:move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D114026-8EA2-F018-CEC7-091A5C9AD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4699" y="4108629"/>
            <a:ext cx="4791075" cy="178734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b="1" kern="120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Instruktáž</a:t>
            </a:r>
            <a:r>
              <a:rPr lang="en-US" sz="3100" b="1" kern="12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3100" b="1" kern="120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čištění</a:t>
            </a:r>
            <a:r>
              <a:rPr lang="en-US" sz="3100" b="1" kern="12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b="1" kern="120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vitrín</a:t>
            </a:r>
            <a:r>
              <a:rPr lang="en-US" sz="3100" b="1" kern="12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100" b="1" kern="120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historických</a:t>
            </a:r>
            <a:r>
              <a:rPr lang="en-US" sz="3100" b="1" kern="12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b="1" kern="120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předmětů</a:t>
            </a:r>
            <a:r>
              <a:rPr lang="en-US" sz="3100" b="1" kern="12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US" sz="3100" b="1" kern="120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ní</a:t>
            </a:r>
            <a:endParaRPr lang="en-US" sz="3100" b="1" kern="12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9475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PebbleVTI">
  <a:themeElements>
    <a:clrScheme name="Blush 3">
      <a:dk1>
        <a:sysClr val="windowText" lastClr="000000"/>
      </a:dk1>
      <a:lt1>
        <a:sysClr val="window" lastClr="FFFFFF"/>
      </a:lt1>
      <a:dk2>
        <a:srgbClr val="B15E4E"/>
      </a:dk2>
      <a:lt2>
        <a:srgbClr val="FFFFFF"/>
      </a:lt2>
      <a:accent1>
        <a:srgbClr val="C5B096"/>
      </a:accent1>
      <a:accent2>
        <a:srgbClr val="ECA855"/>
      </a:accent2>
      <a:accent3>
        <a:srgbClr val="9BBFB0"/>
      </a:accent3>
      <a:accent4>
        <a:srgbClr val="A9AEA7"/>
      </a:accent4>
      <a:accent5>
        <a:srgbClr val="6A787C"/>
      </a:accent5>
      <a:accent6>
        <a:srgbClr val="3B4345"/>
      </a:accent6>
      <a:hlink>
        <a:srgbClr val="ECA855"/>
      </a:hlink>
      <a:folHlink>
        <a:srgbClr val="6A392F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bbleVTI" id="{8B4DB91D-6BB4-4BA3-973A-733D3AF2680E}" vid="{9A19CF0D-2077-4BF4-BAA5-86934C336D5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3E55955CF83264196878A4FD2B363B9" ma:contentTypeVersion="7" ma:contentTypeDescription="Vytvoří nový dokument" ma:contentTypeScope="" ma:versionID="5f3ec84c6b93439a6364e00bea8b736c">
  <xsd:schema xmlns:xsd="http://www.w3.org/2001/XMLSchema" xmlns:xs="http://www.w3.org/2001/XMLSchema" xmlns:p="http://schemas.microsoft.com/office/2006/metadata/properties" xmlns:ns3="b6abb52d-2c7e-4fbd-b38b-0fe2c7b34879" xmlns:ns4="634d9cc5-9827-4548-83a1-d6c6861a43ef" targetNamespace="http://schemas.microsoft.com/office/2006/metadata/properties" ma:root="true" ma:fieldsID="24322381b5b9649e9847d79bc9b44ab1" ns3:_="" ns4:_="">
    <xsd:import namespace="b6abb52d-2c7e-4fbd-b38b-0fe2c7b34879"/>
    <xsd:import namespace="634d9cc5-9827-4548-83a1-d6c6861a43e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abb52d-2c7e-4fbd-b38b-0fe2c7b348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4d9cc5-9827-4548-83a1-d6c6861a43e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9442234-3969-4504-A071-F558470899E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F04AE17-501B-4C38-BFF8-445A94FE44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6abb52d-2c7e-4fbd-b38b-0fe2c7b34879"/>
    <ds:schemaRef ds:uri="634d9cc5-9827-4548-83a1-d6c6861a43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8C2A2E9-01EF-4EAD-AD8A-F62AA45EE889}">
  <ds:schemaRefs>
    <ds:schemaRef ds:uri="http://www.w3.org/XML/1998/namespace"/>
    <ds:schemaRef ds:uri="http://schemas.openxmlformats.org/package/2006/metadata/core-properties"/>
    <ds:schemaRef ds:uri="http://purl.org/dc/dcmitype/"/>
    <ds:schemaRef ds:uri="http://purl.org/dc/terms/"/>
    <ds:schemaRef ds:uri="634d9cc5-9827-4548-83a1-d6c6861a43ef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b6abb52d-2c7e-4fbd-b38b-0fe2c7b3487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Širokoúhlá obrazovka</PresentationFormat>
  <Slides>16</Slides>
  <Notes>0</Notes>
  <HiddenSlides>0</HiddenSlide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17" baseType="lpstr">
      <vt:lpstr>PebbleVTI</vt:lpstr>
      <vt:lpstr>Stáž Lotyšsko - Riga</vt:lpstr>
      <vt:lpstr>Úvod</vt:lpstr>
      <vt:lpstr>Místo</vt:lpstr>
      <vt:lpstr>Datum</vt:lpstr>
      <vt:lpstr>Název firmy = Lotyšské Válečné Muzeum</vt:lpstr>
      <vt:lpstr>Popis činností</vt:lpstr>
      <vt:lpstr>Poznávání muzea a zjišťování informací o předmětech a historii</vt:lpstr>
      <vt:lpstr>Historický popis zbraní a následovné čištění</vt:lpstr>
      <vt:lpstr>Instruktáž o čištění vitrín a historických předmětů v ní</vt:lpstr>
      <vt:lpstr>Výklad pro naše spolužáky a jiné studenty ERASMU</vt:lpstr>
      <vt:lpstr>Prezentace aplikace PowerPoint</vt:lpstr>
      <vt:lpstr>Volnočasové aktivity</vt:lpstr>
      <vt:lpstr>Prezentace aplikace PowerPoint</vt:lpstr>
      <vt:lpstr>Přínos – získané dovednosti</vt:lpstr>
      <vt:lpstr>Zdroje</vt:lpstr>
      <vt:lpstr>Děkuji za pozornost Anna šuríková M2.B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Stáž Lotyšsko - Riga</dc:title>
  <dc:creator>Anna Šuríková</dc:creator>
  <cp:revision>1</cp:revision>
  <dcterms:created xsi:type="dcterms:W3CDTF">2022-06-20T17:41:16Z</dcterms:created>
  <dcterms:modified xsi:type="dcterms:W3CDTF">2022-06-21T20:17:12Z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0x010100E3E55955CF83264196878A4FD2B363B9</vt:lpwstr>
  </property>
</Properties>
</file>